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</p:sldMasterIdLst>
  <p:notesMasterIdLst>
    <p:notesMasterId r:id="rId15"/>
  </p:notesMasterIdLst>
  <p:sldIdLst>
    <p:sldId id="274" r:id="rId6"/>
    <p:sldId id="323" r:id="rId7"/>
    <p:sldId id="284" r:id="rId8"/>
    <p:sldId id="285" r:id="rId9"/>
    <p:sldId id="286" r:id="rId10"/>
    <p:sldId id="287" r:id="rId11"/>
    <p:sldId id="288" r:id="rId12"/>
    <p:sldId id="380" r:id="rId13"/>
    <p:sldId id="3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D4710-3BB8-4312-BEB6-AD658AD1FC33}" v="28" dt="2021-08-02T13:30:20.199"/>
    <p1510:client id="{2DCC1FE3-2B13-0565-C65A-05F3AAF697DC}" v="4" dt="2021-08-02T14:23:05.745"/>
    <p1510:client id="{5D6B95DF-646B-A8D2-4BF4-DDD34C107072}" v="10" dt="2021-08-02T17:43:22.667"/>
    <p1510:client id="{CC2049C4-AEE7-432C-948A-A31B53292CC1}" v="3" dt="2021-08-02T13:14:53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10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10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Davies" userId="S::ldavies@rcseng.ac.uk::27e024c6-eee9-4ba6-9e60-27d5da8b5178" providerId="AD" clId="Web-{2DCC1FE3-2B13-0565-C65A-05F3AAF697DC}"/>
    <pc:docChg chg="modSld">
      <pc:chgData name="Lucy Davies" userId="S::ldavies@rcseng.ac.uk::27e024c6-eee9-4ba6-9e60-27d5da8b5178" providerId="AD" clId="Web-{2DCC1FE3-2B13-0565-C65A-05F3AAF697DC}" dt="2021-08-02T14:23:05.745" v="3"/>
      <pc:docMkLst>
        <pc:docMk/>
      </pc:docMkLst>
      <pc:sldChg chg="addSp delSp modSp">
        <pc:chgData name="Lucy Davies" userId="S::ldavies@rcseng.ac.uk::27e024c6-eee9-4ba6-9e60-27d5da8b5178" providerId="AD" clId="Web-{2DCC1FE3-2B13-0565-C65A-05F3AAF697DC}" dt="2021-08-02T14:23:05.745" v="3"/>
        <pc:sldMkLst>
          <pc:docMk/>
          <pc:sldMk cId="2698081725" sldId="284"/>
        </pc:sldMkLst>
        <pc:spChg chg="mod">
          <ac:chgData name="Lucy Davies" userId="S::ldavies@rcseng.ac.uk::27e024c6-eee9-4ba6-9e60-27d5da8b5178" providerId="AD" clId="Web-{2DCC1FE3-2B13-0565-C65A-05F3AAF697DC}" dt="2021-08-02T14:23:01.182" v="1" actId="1076"/>
          <ac:spMkLst>
            <pc:docMk/>
            <pc:sldMk cId="2698081725" sldId="284"/>
            <ac:spMk id="3" creationId="{00000000-0000-0000-0000-000000000000}"/>
          </ac:spMkLst>
        </pc:spChg>
        <pc:spChg chg="del">
          <ac:chgData name="Lucy Davies" userId="S::ldavies@rcseng.ac.uk::27e024c6-eee9-4ba6-9e60-27d5da8b5178" providerId="AD" clId="Web-{2DCC1FE3-2B13-0565-C65A-05F3AAF697DC}" dt="2021-08-02T14:22:57.057" v="0"/>
          <ac:spMkLst>
            <pc:docMk/>
            <pc:sldMk cId="2698081725" sldId="284"/>
            <ac:spMk id="5" creationId="{00000000-0000-0000-0000-000000000000}"/>
          </ac:spMkLst>
        </pc:spChg>
        <pc:spChg chg="add">
          <ac:chgData name="Lucy Davies" userId="S::ldavies@rcseng.ac.uk::27e024c6-eee9-4ba6-9e60-27d5da8b5178" providerId="AD" clId="Web-{2DCC1FE3-2B13-0565-C65A-05F3AAF697DC}" dt="2021-08-02T14:23:05.745" v="3"/>
          <ac:spMkLst>
            <pc:docMk/>
            <pc:sldMk cId="2698081725" sldId="284"/>
            <ac:spMk id="22" creationId="{06DE91FA-8EDC-4E85-B3F8-A5534C54FFEC}"/>
          </ac:spMkLst>
        </pc:spChg>
        <pc:picChg chg="del">
          <ac:chgData name="Lucy Davies" userId="S::ldavies@rcseng.ac.uk::27e024c6-eee9-4ba6-9e60-27d5da8b5178" providerId="AD" clId="Web-{2DCC1FE3-2B13-0565-C65A-05F3AAF697DC}" dt="2021-08-02T14:23:02.651" v="2"/>
          <ac:picMkLst>
            <pc:docMk/>
            <pc:sldMk cId="2698081725" sldId="284"/>
            <ac:picMk id="4" creationId="{00000000-0000-0000-0000-000000000000}"/>
          </ac:picMkLst>
        </pc:picChg>
      </pc:sldChg>
    </pc:docChg>
  </pc:docChgLst>
  <pc:docChgLst>
    <pc:chgData name="Nikki Walcott" userId="S::nwalcott@rcseng.ac.uk::071a83fe-9c6b-4d14-a3c6-a5a2c63160a1" providerId="AD" clId="Web-{CC2049C4-AEE7-432C-948A-A31B53292CC1}"/>
    <pc:docChg chg="sldOrd">
      <pc:chgData name="Nikki Walcott" userId="S::nwalcott@rcseng.ac.uk::071a83fe-9c6b-4d14-a3c6-a5a2c63160a1" providerId="AD" clId="Web-{CC2049C4-AEE7-432C-948A-A31B53292CC1}" dt="2021-08-02T13:14:53.272" v="2"/>
      <pc:docMkLst>
        <pc:docMk/>
      </pc:docMkLst>
      <pc:sldChg chg="ord">
        <pc:chgData name="Nikki Walcott" userId="S::nwalcott@rcseng.ac.uk::071a83fe-9c6b-4d14-a3c6-a5a2c63160a1" providerId="AD" clId="Web-{CC2049C4-AEE7-432C-948A-A31B53292CC1}" dt="2021-08-02T13:14:32.083" v="0"/>
        <pc:sldMkLst>
          <pc:docMk/>
          <pc:sldMk cId="2078680744" sldId="281"/>
        </pc:sldMkLst>
      </pc:sldChg>
      <pc:sldChg chg="ord">
        <pc:chgData name="Nikki Walcott" userId="S::nwalcott@rcseng.ac.uk::071a83fe-9c6b-4d14-a3c6-a5a2c63160a1" providerId="AD" clId="Web-{CC2049C4-AEE7-432C-948A-A31B53292CC1}" dt="2021-08-02T13:14:53.272" v="2"/>
        <pc:sldMkLst>
          <pc:docMk/>
          <pc:sldMk cId="2437799200" sldId="282"/>
        </pc:sldMkLst>
      </pc:sldChg>
      <pc:sldChg chg="ord">
        <pc:chgData name="Nikki Walcott" userId="S::nwalcott@rcseng.ac.uk::071a83fe-9c6b-4d14-a3c6-a5a2c63160a1" providerId="AD" clId="Web-{CC2049C4-AEE7-432C-948A-A31B53292CC1}" dt="2021-08-02T13:14:53.257" v="1"/>
        <pc:sldMkLst>
          <pc:docMk/>
          <pc:sldMk cId="2000902401" sldId="283"/>
        </pc:sldMkLst>
      </pc:sldChg>
    </pc:docChg>
  </pc:docChgLst>
  <pc:docChgLst>
    <pc:chgData name="Lucy Davies" userId="S::ldavies@rcseng.ac.uk::27e024c6-eee9-4ba6-9e60-27d5da8b5178" providerId="AD" clId="Web-{5D6B95DF-646B-A8D2-4BF4-DDD34C107072}"/>
    <pc:docChg chg="addSld delSld modSld">
      <pc:chgData name="Lucy Davies" userId="S::ldavies@rcseng.ac.uk::27e024c6-eee9-4ba6-9e60-27d5da8b5178" providerId="AD" clId="Web-{5D6B95DF-646B-A8D2-4BF4-DDD34C107072}" dt="2021-08-02T17:43:22.667" v="9"/>
      <pc:docMkLst>
        <pc:docMk/>
      </pc:docMkLst>
      <pc:sldChg chg="modSp">
        <pc:chgData name="Lucy Davies" userId="S::ldavies@rcseng.ac.uk::27e024c6-eee9-4ba6-9e60-27d5da8b5178" providerId="AD" clId="Web-{5D6B95DF-646B-A8D2-4BF4-DDD34C107072}" dt="2021-08-02T17:42:00.618" v="0" actId="1076"/>
        <pc:sldMkLst>
          <pc:docMk/>
          <pc:sldMk cId="2149174848" sldId="279"/>
        </pc:sldMkLst>
        <pc:spChg chg="mod">
          <ac:chgData name="Lucy Davies" userId="S::ldavies@rcseng.ac.uk::27e024c6-eee9-4ba6-9e60-27d5da8b5178" providerId="AD" clId="Web-{5D6B95DF-646B-A8D2-4BF4-DDD34C107072}" dt="2021-08-02T17:42:00.618" v="0" actId="1076"/>
          <ac:spMkLst>
            <pc:docMk/>
            <pc:sldMk cId="2149174848" sldId="279"/>
            <ac:spMk id="7" creationId="{00000000-0000-0000-0000-000000000000}"/>
          </ac:spMkLst>
        </pc:spChg>
      </pc:sldChg>
      <pc:sldChg chg="addSp delSp modSp">
        <pc:chgData name="Lucy Davies" userId="S::ldavies@rcseng.ac.uk::27e024c6-eee9-4ba6-9e60-27d5da8b5178" providerId="AD" clId="Web-{5D6B95DF-646B-A8D2-4BF4-DDD34C107072}" dt="2021-08-02T17:43:22.667" v="9"/>
        <pc:sldMkLst>
          <pc:docMk/>
          <pc:sldMk cId="2698081725" sldId="284"/>
        </pc:sldMkLst>
        <pc:spChg chg="mod">
          <ac:chgData name="Lucy Davies" userId="S::ldavies@rcseng.ac.uk::27e024c6-eee9-4ba6-9e60-27d5da8b5178" providerId="AD" clId="Web-{5D6B95DF-646B-A8D2-4BF4-DDD34C107072}" dt="2021-08-02T17:43:15.245" v="8" actId="1076"/>
          <ac:spMkLst>
            <pc:docMk/>
            <pc:sldMk cId="2698081725" sldId="284"/>
            <ac:spMk id="3" creationId="{00000000-0000-0000-0000-000000000000}"/>
          </ac:spMkLst>
        </pc:spChg>
        <pc:graphicFrameChg chg="del">
          <ac:chgData name="Lucy Davies" userId="S::ldavies@rcseng.ac.uk::27e024c6-eee9-4ba6-9e60-27d5da8b5178" providerId="AD" clId="Web-{5D6B95DF-646B-A8D2-4BF4-DDD34C107072}" dt="2021-08-02T17:43:11.698" v="7"/>
          <ac:graphicFrameMkLst>
            <pc:docMk/>
            <pc:sldMk cId="2698081725" sldId="284"/>
            <ac:graphicFrameMk id="7" creationId="{00000000-0000-0000-0000-000000000000}"/>
          </ac:graphicFrameMkLst>
        </pc:graphicFrameChg>
        <pc:graphicFrameChg chg="add">
          <ac:chgData name="Lucy Davies" userId="S::ldavies@rcseng.ac.uk::27e024c6-eee9-4ba6-9e60-27d5da8b5178" providerId="AD" clId="Web-{5D6B95DF-646B-A8D2-4BF4-DDD34C107072}" dt="2021-08-02T17:43:22.667" v="9"/>
          <ac:graphicFrameMkLst>
            <pc:docMk/>
            <pc:sldMk cId="2698081725" sldId="284"/>
            <ac:graphicFrameMk id="21" creationId="{5531CD3F-A0C0-4B6F-B357-44C9AF7CCBF7}"/>
          </ac:graphicFrameMkLst>
        </pc:graphicFrameChg>
      </pc:sldChg>
      <pc:sldChg chg="addSp delSp new add del">
        <pc:chgData name="Lucy Davies" userId="S::ldavies@rcseng.ac.uk::27e024c6-eee9-4ba6-9e60-27d5da8b5178" providerId="AD" clId="Web-{5D6B95DF-646B-A8D2-4BF4-DDD34C107072}" dt="2021-08-02T17:43:05.073" v="6"/>
        <pc:sldMkLst>
          <pc:docMk/>
          <pc:sldMk cId="2595638755" sldId="339"/>
        </pc:sldMkLst>
        <pc:spChg chg="add del">
          <ac:chgData name="Lucy Davies" userId="S::ldavies@rcseng.ac.uk::27e024c6-eee9-4ba6-9e60-27d5da8b5178" providerId="AD" clId="Web-{5D6B95DF-646B-A8D2-4BF4-DDD34C107072}" dt="2021-08-02T17:43:04.667" v="5"/>
          <ac:spMkLst>
            <pc:docMk/>
            <pc:sldMk cId="2595638755" sldId="339"/>
            <ac:spMk id="3" creationId="{A836244A-F685-4966-B7D6-2A7A39056631}"/>
          </ac:spMkLst>
        </pc:spChg>
      </pc:sldChg>
    </pc:docChg>
  </pc:docChgLst>
  <pc:docChgLst>
    <pc:chgData name="Nikki Walcott" userId="S::nwalcott@rcseng.ac.uk::071a83fe-9c6b-4d14-a3c6-a5a2c63160a1" providerId="AD" clId="Web-{268D4710-3BB8-4312-BEB6-AD658AD1FC33}"/>
    <pc:docChg chg="modSld sldOrd">
      <pc:chgData name="Nikki Walcott" userId="S::nwalcott@rcseng.ac.uk::071a83fe-9c6b-4d14-a3c6-a5a2c63160a1" providerId="AD" clId="Web-{268D4710-3BB8-4312-BEB6-AD658AD1FC33}" dt="2021-08-02T13:30:20.199" v="17" actId="20577"/>
      <pc:docMkLst>
        <pc:docMk/>
      </pc:docMkLst>
      <pc:sldChg chg="modSp ord">
        <pc:chgData name="Nikki Walcott" userId="S::nwalcott@rcseng.ac.uk::071a83fe-9c6b-4d14-a3c6-a5a2c63160a1" providerId="AD" clId="Web-{268D4710-3BB8-4312-BEB6-AD658AD1FC33}" dt="2021-08-02T13:29:04.025" v="13"/>
        <pc:sldMkLst>
          <pc:docMk/>
          <pc:sldMk cId="2811116784" sldId="280"/>
        </pc:sldMkLst>
        <pc:spChg chg="mod">
          <ac:chgData name="Nikki Walcott" userId="S::nwalcott@rcseng.ac.uk::071a83fe-9c6b-4d14-a3c6-a5a2c63160a1" providerId="AD" clId="Web-{268D4710-3BB8-4312-BEB6-AD658AD1FC33}" dt="2021-08-02T13:28:44.353" v="6" actId="20577"/>
          <ac:spMkLst>
            <pc:docMk/>
            <pc:sldMk cId="2811116784" sldId="280"/>
            <ac:spMk id="4" creationId="{A4F1D197-9544-40E6-8416-D09F107305F8}"/>
          </ac:spMkLst>
        </pc:spChg>
        <pc:spChg chg="mod">
          <ac:chgData name="Nikki Walcott" userId="S::nwalcott@rcseng.ac.uk::071a83fe-9c6b-4d14-a3c6-a5a2c63160a1" providerId="AD" clId="Web-{268D4710-3BB8-4312-BEB6-AD658AD1FC33}" dt="2021-08-02T13:28:51.134" v="12" actId="20577"/>
          <ac:spMkLst>
            <pc:docMk/>
            <pc:sldMk cId="2811116784" sldId="280"/>
            <ac:spMk id="6" creationId="{82D9E340-FDD3-4341-B552-A611F87E48FA}"/>
          </ac:spMkLst>
        </pc:spChg>
      </pc:sldChg>
      <pc:sldChg chg="addSp modSp">
        <pc:chgData name="Nikki Walcott" userId="S::nwalcott@rcseng.ac.uk::071a83fe-9c6b-4d14-a3c6-a5a2c63160a1" providerId="AD" clId="Web-{268D4710-3BB8-4312-BEB6-AD658AD1FC33}" dt="2021-08-02T13:30:20.199" v="17" actId="20577"/>
        <pc:sldMkLst>
          <pc:docMk/>
          <pc:sldMk cId="461497233" sldId="292"/>
        </pc:sldMkLst>
        <pc:spChg chg="add mod">
          <ac:chgData name="Nikki Walcott" userId="S::nwalcott@rcseng.ac.uk::071a83fe-9c6b-4d14-a3c6-a5a2c63160a1" providerId="AD" clId="Web-{268D4710-3BB8-4312-BEB6-AD658AD1FC33}" dt="2021-08-02T13:30:20.199" v="17" actId="20577"/>
          <ac:spMkLst>
            <pc:docMk/>
            <pc:sldMk cId="461497233" sldId="292"/>
            <ac:spMk id="2" creationId="{7D4F6BE3-30CD-4DF9-A6F2-F7BA5D47B1D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38840804360081"/>
          <c:y val="3.0813265345859334E-2"/>
          <c:w val="0.57659782556456507"/>
          <c:h val="0.9509305401983216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120414546848318E-2"/>
          <c:y val="3.8413473509312492E-2"/>
          <c:w val="0.32159138516476771"/>
          <c:h val="0.93161287734051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57680-902A-4904-927D-8A4416D7863F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FB89456F-D2D7-48F6-9E7F-756046913D58}">
      <dgm:prSet phldrT="[Text]" custT="1"/>
      <dgm:spPr/>
      <dgm:t>
        <a:bodyPr/>
        <a:lstStyle/>
        <a:p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Trustees</a:t>
          </a:r>
        </a:p>
      </dgm:t>
    </dgm:pt>
    <dgm:pt modelId="{E768C621-31A2-4FB2-A363-A80BDFBB8A50}" type="parTrans" cxnId="{01A72324-55F7-4FA0-AC57-7C446AA3BAEB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FAA48-6204-4C68-87E8-D027B1470749}" type="sibTrans" cxnId="{01A72324-55F7-4FA0-AC57-7C446AA3BAEB}">
      <dgm:prSet custT="1"/>
      <dgm:spPr>
        <a:solidFill>
          <a:srgbClr val="6AC2BF">
            <a:alpha val="90000"/>
          </a:srgb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Ultimate decision-making authority. Focus on financial, organisation and business matters</a:t>
          </a:r>
        </a:p>
      </dgm:t>
    </dgm:pt>
    <dgm:pt modelId="{30F48B65-EC22-49D5-8EBD-328D890C7E99}">
      <dgm:prSet phldrT="[Text]" custT="1"/>
      <dgm:spPr/>
      <dgm:t>
        <a:bodyPr/>
        <a:lstStyle/>
        <a:p>
          <a:r>
            <a:rPr lang="en-GB" sz="2800" dirty="0">
              <a:latin typeface="Arial" panose="020B0604020202020204" pitchFamily="34" charset="0"/>
              <a:cs typeface="Arial" panose="020B0604020202020204" pitchFamily="34" charset="0"/>
            </a:rPr>
            <a:t>CEO</a:t>
          </a:r>
        </a:p>
      </dgm:t>
    </dgm:pt>
    <dgm:pt modelId="{9D01171F-09EB-4045-A426-6289CE3BD3DE}" type="parTrans" cxnId="{23F61094-DC6A-4888-B580-FE3C995E8DDE}">
      <dgm:prSet/>
      <dgm:spPr>
        <a:ln>
          <a:noFill/>
        </a:ln>
      </dgm:spPr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02FA97-DA38-4E30-94D5-B548AA9E2281}" type="sibTrans" cxnId="{23F61094-DC6A-4888-B580-FE3C995E8DDE}">
      <dgm:prSet custT="1"/>
      <dgm:spPr>
        <a:solidFill>
          <a:srgbClr val="6AC2BF">
            <a:alpha val="9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Delegated authority from Trustees for day to day running of the organisation</a:t>
          </a:r>
        </a:p>
      </dgm:t>
    </dgm:pt>
    <dgm:pt modelId="{87B32CC5-C740-4290-BC73-B8FCD347BECE}">
      <dgm:prSet phldrT="[Text]" custT="1"/>
      <dgm:spPr/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Directors</a:t>
          </a:r>
        </a:p>
      </dgm:t>
    </dgm:pt>
    <dgm:pt modelId="{7B8B77AB-C447-466A-868A-E9F5626326AB}" type="parTrans" cxnId="{0490E5B6-A4B6-479F-A341-EB2908C711D2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1FAE49-2040-4895-858B-A7DB6B5BA9AB}" type="sibTrans" cxnId="{0490E5B6-A4B6-479F-A341-EB2908C711D2}">
      <dgm:prSet custT="1"/>
      <dgm:spPr>
        <a:solidFill>
          <a:srgbClr val="6AC2BF">
            <a:alpha val="90000"/>
          </a:srgbClr>
        </a:solidFill>
      </dgm:spPr>
      <dgm:t>
        <a:bodyPr/>
        <a:lstStyle/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Delegated authority from CEO. Directors as a group look at proposals and other cross-college matters</a:t>
          </a:r>
        </a:p>
      </dgm:t>
    </dgm:pt>
    <dgm:pt modelId="{E93D2796-8812-4F9A-BF7E-EA79B336ED3C}">
      <dgm:prSet phldrT="[Text]" custT="1"/>
      <dgm:spPr/>
      <dgm:t>
        <a:bodyPr/>
        <a:lstStyle/>
        <a:p>
          <a:r>
            <a:rPr lang="en-GB" sz="2800" dirty="0">
              <a:latin typeface="Arial" panose="020B0604020202020204" pitchFamily="34" charset="0"/>
              <a:cs typeface="Arial" panose="020B0604020202020204" pitchFamily="34" charset="0"/>
            </a:rPr>
            <a:t>Council</a:t>
          </a:r>
        </a:p>
      </dgm:t>
    </dgm:pt>
    <dgm:pt modelId="{3F1247EB-133F-4E8E-ACC1-31C8A6710E3E}" type="parTrans" cxnId="{99449161-EE36-45EB-A80E-81B397B752BF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73BB6A-0947-4454-819A-5C62682EA425}" type="sibTrans" cxnId="{99449161-EE36-45EB-A80E-81B397B752BF}">
      <dgm:prSet custT="1"/>
      <dgm:spPr>
        <a:solidFill>
          <a:srgbClr val="6AC2BF">
            <a:alpha val="90000"/>
          </a:srgb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Delegated authority from Trustees  for all professional strategy, policy and membership matters</a:t>
          </a:r>
        </a:p>
      </dgm:t>
    </dgm:pt>
    <dgm:pt modelId="{4E0E5BDC-3904-4ACF-A910-92C98D5472AE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2800" dirty="0">
              <a:latin typeface="Arial" panose="020B0604020202020204" pitchFamily="34" charset="0"/>
              <a:cs typeface="Arial" panose="020B0604020202020204" pitchFamily="34" charset="0"/>
            </a:rPr>
            <a:t>Committees</a:t>
          </a:r>
        </a:p>
      </dgm:t>
    </dgm:pt>
    <dgm:pt modelId="{C9F2EFAF-B70C-483B-9DC0-8DF06898EAB2}" type="parTrans" cxnId="{2610650F-35F4-4837-AEA0-A12F77155BBA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2C9D2-19CE-4722-949F-86628BA4C6D4}" type="sibTrans" cxnId="{2610650F-35F4-4837-AEA0-A12F77155BBA}">
      <dgm:prSet custT="1"/>
      <dgm:spPr>
        <a:solidFill>
          <a:srgbClr val="6AC2BF">
            <a:alpha val="90000"/>
          </a:srgb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Set and drive professional work agenda in line with agreed priorities</a:t>
          </a:r>
        </a:p>
      </dgm:t>
    </dgm:pt>
    <dgm:pt modelId="{4F9782ED-8E8B-4849-A2BE-F874B7436A79}" type="pres">
      <dgm:prSet presAssocID="{A5957680-902A-4904-927D-8A4416D786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043DA0-8D59-419D-A76A-BF38024FC43F}" type="pres">
      <dgm:prSet presAssocID="{FB89456F-D2D7-48F6-9E7F-756046913D58}" presName="hierRoot1" presStyleCnt="0">
        <dgm:presLayoutVars>
          <dgm:hierBranch val="init"/>
        </dgm:presLayoutVars>
      </dgm:prSet>
      <dgm:spPr/>
    </dgm:pt>
    <dgm:pt modelId="{CE33F24E-0114-4390-8902-EDAD4BFE5056}" type="pres">
      <dgm:prSet presAssocID="{FB89456F-D2D7-48F6-9E7F-756046913D58}" presName="rootComposite1" presStyleCnt="0"/>
      <dgm:spPr/>
    </dgm:pt>
    <dgm:pt modelId="{E3738126-5608-4BFA-A995-2B476438FDCA}" type="pres">
      <dgm:prSet presAssocID="{FB89456F-D2D7-48F6-9E7F-756046913D58}" presName="rootText1" presStyleLbl="node0" presStyleIdx="0" presStyleCnt="2" custLinFactNeighborX="94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7ED5F43-6BF7-4AA8-80FC-514BE4EC6A8F}" type="pres">
      <dgm:prSet presAssocID="{FB89456F-D2D7-48F6-9E7F-756046913D58}" presName="titleText1" presStyleLbl="fgAcc0" presStyleIdx="0" presStyleCnt="2" custScaleX="108438" custScaleY="14723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D5A4059-1A98-403C-A4DF-C339C79520E0}" type="pres">
      <dgm:prSet presAssocID="{FB89456F-D2D7-48F6-9E7F-756046913D58}" presName="rootConnector1" presStyleLbl="node1" presStyleIdx="0" presStyleCnt="3"/>
      <dgm:spPr/>
      <dgm:t>
        <a:bodyPr/>
        <a:lstStyle/>
        <a:p>
          <a:endParaRPr lang="en-US"/>
        </a:p>
      </dgm:t>
    </dgm:pt>
    <dgm:pt modelId="{959898B4-CCCE-4A13-8C93-A6F8D41C0A86}" type="pres">
      <dgm:prSet presAssocID="{FB89456F-D2D7-48F6-9E7F-756046913D58}" presName="hierChild2" presStyleCnt="0"/>
      <dgm:spPr/>
    </dgm:pt>
    <dgm:pt modelId="{FF681ACC-5870-4D2A-9A46-CD04B6414D8F}" type="pres">
      <dgm:prSet presAssocID="{9D01171F-09EB-4045-A426-6289CE3BD3D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3FB3013-B8A1-4A55-961E-7FF81E720A05}" type="pres">
      <dgm:prSet presAssocID="{30F48B65-EC22-49D5-8EBD-328D890C7E99}" presName="hierRoot2" presStyleCnt="0">
        <dgm:presLayoutVars>
          <dgm:hierBranch val="init"/>
        </dgm:presLayoutVars>
      </dgm:prSet>
      <dgm:spPr/>
    </dgm:pt>
    <dgm:pt modelId="{EA6B2515-4EDF-417B-AD6C-30396232A75C}" type="pres">
      <dgm:prSet presAssocID="{30F48B65-EC22-49D5-8EBD-328D890C7E99}" presName="rootComposite" presStyleCnt="0"/>
      <dgm:spPr/>
    </dgm:pt>
    <dgm:pt modelId="{43866E24-6E4B-43F5-ADDB-533F1DFDC80B}" type="pres">
      <dgm:prSet presAssocID="{30F48B65-EC22-49D5-8EBD-328D890C7E99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370C454-8898-4C41-B0E5-AD06C2063611}" type="pres">
      <dgm:prSet presAssocID="{30F48B65-EC22-49D5-8EBD-328D890C7E99}" presName="titleText2" presStyleLbl="fgAcc1" presStyleIdx="0" presStyleCnt="3" custScaleY="17515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0E6A2F-C83F-42ED-B184-F72223077700}" type="pres">
      <dgm:prSet presAssocID="{30F48B65-EC22-49D5-8EBD-328D890C7E99}" presName="rootConnector" presStyleLbl="node2" presStyleIdx="0" presStyleCnt="0"/>
      <dgm:spPr/>
      <dgm:t>
        <a:bodyPr/>
        <a:lstStyle/>
        <a:p>
          <a:endParaRPr lang="en-US"/>
        </a:p>
      </dgm:t>
    </dgm:pt>
    <dgm:pt modelId="{9ADC6BB3-F2CA-4710-BBE7-0631BEB7B928}" type="pres">
      <dgm:prSet presAssocID="{30F48B65-EC22-49D5-8EBD-328D890C7E99}" presName="hierChild4" presStyleCnt="0"/>
      <dgm:spPr/>
    </dgm:pt>
    <dgm:pt modelId="{544DA729-A270-4519-B34B-DF852A9C00FE}" type="pres">
      <dgm:prSet presAssocID="{7B8B77AB-C447-466A-868A-E9F5626326AB}" presName="Name37" presStyleLbl="parChTrans1D3" presStyleIdx="0" presStyleCnt="1"/>
      <dgm:spPr/>
      <dgm:t>
        <a:bodyPr/>
        <a:lstStyle/>
        <a:p>
          <a:endParaRPr lang="en-US"/>
        </a:p>
      </dgm:t>
    </dgm:pt>
    <dgm:pt modelId="{068BC293-1CA2-4FDA-B198-AFC5C85CD2CE}" type="pres">
      <dgm:prSet presAssocID="{87B32CC5-C740-4290-BC73-B8FCD347BECE}" presName="hierRoot2" presStyleCnt="0">
        <dgm:presLayoutVars>
          <dgm:hierBranch val="init"/>
        </dgm:presLayoutVars>
      </dgm:prSet>
      <dgm:spPr/>
    </dgm:pt>
    <dgm:pt modelId="{8A264C91-4363-4075-93F2-6224B393B58C}" type="pres">
      <dgm:prSet presAssocID="{87B32CC5-C740-4290-BC73-B8FCD347BECE}" presName="rootComposite" presStyleCnt="0"/>
      <dgm:spPr/>
    </dgm:pt>
    <dgm:pt modelId="{53F67585-2270-42D0-9579-1DA984C1A7BC}" type="pres">
      <dgm:prSet presAssocID="{87B32CC5-C740-4290-BC73-B8FCD347BECE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2408F24-F6EF-465A-B421-511290B4D3B2}" type="pres">
      <dgm:prSet presAssocID="{87B32CC5-C740-4290-BC73-B8FCD347BECE}" presName="titleText2" presStyleLbl="fgAcc1" presStyleIdx="1" presStyleCnt="3" custScaleY="19243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77C7F3F-8E20-4F7B-B189-6681776F1B59}" type="pres">
      <dgm:prSet presAssocID="{87B32CC5-C740-4290-BC73-B8FCD347BECE}" presName="rootConnector" presStyleLbl="node3" presStyleIdx="0" presStyleCnt="0"/>
      <dgm:spPr/>
      <dgm:t>
        <a:bodyPr/>
        <a:lstStyle/>
        <a:p>
          <a:endParaRPr lang="en-US"/>
        </a:p>
      </dgm:t>
    </dgm:pt>
    <dgm:pt modelId="{1F006FDE-72FA-406C-9B84-0CB27830C5E1}" type="pres">
      <dgm:prSet presAssocID="{87B32CC5-C740-4290-BC73-B8FCD347BECE}" presName="hierChild4" presStyleCnt="0"/>
      <dgm:spPr/>
    </dgm:pt>
    <dgm:pt modelId="{1D02155A-B8B7-4EC9-A668-D948EB09A502}" type="pres">
      <dgm:prSet presAssocID="{87B32CC5-C740-4290-BC73-B8FCD347BECE}" presName="hierChild5" presStyleCnt="0"/>
      <dgm:spPr/>
    </dgm:pt>
    <dgm:pt modelId="{C54AFC57-D979-4E2A-A36A-E2B421224762}" type="pres">
      <dgm:prSet presAssocID="{30F48B65-EC22-49D5-8EBD-328D890C7E99}" presName="hierChild5" presStyleCnt="0"/>
      <dgm:spPr/>
    </dgm:pt>
    <dgm:pt modelId="{B34BD5DA-FD43-4518-91C1-2DB12BF38DD2}" type="pres">
      <dgm:prSet presAssocID="{FB89456F-D2D7-48F6-9E7F-756046913D58}" presName="hierChild3" presStyleCnt="0"/>
      <dgm:spPr/>
    </dgm:pt>
    <dgm:pt modelId="{1025B508-C3F9-44CF-AA93-A4517EF39AAF}" type="pres">
      <dgm:prSet presAssocID="{E93D2796-8812-4F9A-BF7E-EA79B336ED3C}" presName="hierRoot1" presStyleCnt="0">
        <dgm:presLayoutVars>
          <dgm:hierBranch val="init"/>
        </dgm:presLayoutVars>
      </dgm:prSet>
      <dgm:spPr/>
    </dgm:pt>
    <dgm:pt modelId="{C485F8D6-47F3-4334-A02A-413A3E8CE936}" type="pres">
      <dgm:prSet presAssocID="{E93D2796-8812-4F9A-BF7E-EA79B336ED3C}" presName="rootComposite1" presStyleCnt="0"/>
      <dgm:spPr/>
    </dgm:pt>
    <dgm:pt modelId="{362D652F-47B0-4274-A1C2-A2FFF449E831}" type="pres">
      <dgm:prSet presAssocID="{E93D2796-8812-4F9A-BF7E-EA79B336ED3C}" presName="rootText1" presStyleLbl="node0" presStyleIdx="1" presStyleCnt="2" custLinFactNeighborY="3291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0750A2B-A165-490B-AAC6-9E21707D50C1}" type="pres">
      <dgm:prSet presAssocID="{E93D2796-8812-4F9A-BF7E-EA79B336ED3C}" presName="titleText1" presStyleLbl="fgAcc0" presStyleIdx="1" presStyleCnt="2" custScaleY="167364" custLinFactNeighborY="9872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96E54CE-36B2-4C2E-937B-1A62473A6BE5}" type="pres">
      <dgm:prSet presAssocID="{E93D2796-8812-4F9A-BF7E-EA79B336ED3C}" presName="rootConnector1" presStyleLbl="node1" presStyleIdx="1" presStyleCnt="3"/>
      <dgm:spPr/>
      <dgm:t>
        <a:bodyPr/>
        <a:lstStyle/>
        <a:p>
          <a:endParaRPr lang="en-US"/>
        </a:p>
      </dgm:t>
    </dgm:pt>
    <dgm:pt modelId="{EF4E2E61-3481-4D9A-AF73-34179E70E4D5}" type="pres">
      <dgm:prSet presAssocID="{E93D2796-8812-4F9A-BF7E-EA79B336ED3C}" presName="hierChild2" presStyleCnt="0"/>
      <dgm:spPr/>
    </dgm:pt>
    <dgm:pt modelId="{57721653-695B-475D-B73B-A96C4C4D3C88}" type="pres">
      <dgm:prSet presAssocID="{C9F2EFAF-B70C-483B-9DC0-8DF06898EAB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112511A5-8F84-4958-A403-75E4747B816F}" type="pres">
      <dgm:prSet presAssocID="{4E0E5BDC-3904-4ACF-A910-92C98D5472AE}" presName="hierRoot2" presStyleCnt="0">
        <dgm:presLayoutVars>
          <dgm:hierBranch val="init"/>
        </dgm:presLayoutVars>
      </dgm:prSet>
      <dgm:spPr/>
    </dgm:pt>
    <dgm:pt modelId="{2D4D72F9-A160-4262-85A2-87B46CF728C9}" type="pres">
      <dgm:prSet presAssocID="{4E0E5BDC-3904-4ACF-A910-92C98D5472AE}" presName="rootComposite" presStyleCnt="0"/>
      <dgm:spPr/>
    </dgm:pt>
    <dgm:pt modelId="{48C57AA4-A591-4C31-ADED-AAB0227C4172}" type="pres">
      <dgm:prSet presAssocID="{4E0E5BDC-3904-4ACF-A910-92C98D5472AE}" presName="rootText" presStyleLbl="node1" presStyleIdx="2" presStyleCnt="3" custLinFactNeighborY="3291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46D8BB3-6CEF-48B5-89F9-C63CCBE4BB2C}" type="pres">
      <dgm:prSet presAssocID="{4E0E5BDC-3904-4ACF-A910-92C98D5472AE}" presName="titleText2" presStyleLbl="fgAcc1" presStyleIdx="2" presStyleCnt="3" custScaleY="144107" custLinFactNeighborY="9872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E3AA344-9380-4394-8FE5-4350214D5669}" type="pres">
      <dgm:prSet presAssocID="{4E0E5BDC-3904-4ACF-A910-92C98D5472AE}" presName="rootConnector" presStyleLbl="node2" presStyleIdx="0" presStyleCnt="0"/>
      <dgm:spPr/>
      <dgm:t>
        <a:bodyPr/>
        <a:lstStyle/>
        <a:p>
          <a:endParaRPr lang="en-US"/>
        </a:p>
      </dgm:t>
    </dgm:pt>
    <dgm:pt modelId="{DD0200E3-D9F3-4210-B646-E26759F12535}" type="pres">
      <dgm:prSet presAssocID="{4E0E5BDC-3904-4ACF-A910-92C98D5472AE}" presName="hierChild4" presStyleCnt="0"/>
      <dgm:spPr/>
    </dgm:pt>
    <dgm:pt modelId="{BFDC1A0C-BEAC-47FF-B843-7966E459CCBB}" type="pres">
      <dgm:prSet presAssocID="{4E0E5BDC-3904-4ACF-A910-92C98D5472AE}" presName="hierChild5" presStyleCnt="0"/>
      <dgm:spPr/>
    </dgm:pt>
    <dgm:pt modelId="{7C412C40-BBC8-493B-927E-BF3302C8E504}" type="pres">
      <dgm:prSet presAssocID="{E93D2796-8812-4F9A-BF7E-EA79B336ED3C}" presName="hierChild3" presStyleCnt="0"/>
      <dgm:spPr/>
    </dgm:pt>
  </dgm:ptLst>
  <dgm:cxnLst>
    <dgm:cxn modelId="{99449161-EE36-45EB-A80E-81B397B752BF}" srcId="{A5957680-902A-4904-927D-8A4416D7863F}" destId="{E93D2796-8812-4F9A-BF7E-EA79B336ED3C}" srcOrd="1" destOrd="0" parTransId="{3F1247EB-133F-4E8E-ACC1-31C8A6710E3E}" sibTransId="{5973BB6A-0947-4454-819A-5C62682EA425}"/>
    <dgm:cxn modelId="{568BBAE9-84CA-4661-86F1-C01C8D9F9F82}" type="presOf" srcId="{87B32CC5-C740-4290-BC73-B8FCD347BECE}" destId="{277C7F3F-8E20-4F7B-B189-6681776F1B59}" srcOrd="1" destOrd="0" presId="urn:microsoft.com/office/officeart/2008/layout/NameandTitleOrganizationalChart"/>
    <dgm:cxn modelId="{2610650F-35F4-4837-AEA0-A12F77155BBA}" srcId="{E93D2796-8812-4F9A-BF7E-EA79B336ED3C}" destId="{4E0E5BDC-3904-4ACF-A910-92C98D5472AE}" srcOrd="0" destOrd="0" parTransId="{C9F2EFAF-B70C-483B-9DC0-8DF06898EAB2}" sibTransId="{E532C9D2-19CE-4722-949F-86628BA4C6D4}"/>
    <dgm:cxn modelId="{8124C350-70EF-438F-B512-979EFA20B061}" type="presOf" srcId="{30F48B65-EC22-49D5-8EBD-328D890C7E99}" destId="{43866E24-6E4B-43F5-ADDB-533F1DFDC80B}" srcOrd="0" destOrd="0" presId="urn:microsoft.com/office/officeart/2008/layout/NameandTitleOrganizationalChart"/>
    <dgm:cxn modelId="{BCC20F5A-82C4-42CF-9CEA-9437EA2BFF2B}" type="presOf" srcId="{4E0E5BDC-3904-4ACF-A910-92C98D5472AE}" destId="{0E3AA344-9380-4394-8FE5-4350214D5669}" srcOrd="1" destOrd="0" presId="urn:microsoft.com/office/officeart/2008/layout/NameandTitleOrganizationalChart"/>
    <dgm:cxn modelId="{DECE5E9C-1F88-4825-82E6-0E7CA749D8C4}" type="presOf" srcId="{EB02FA97-DA38-4E30-94D5-B548AA9E2281}" destId="{5370C454-8898-4C41-B0E5-AD06C2063611}" srcOrd="0" destOrd="0" presId="urn:microsoft.com/office/officeart/2008/layout/NameandTitleOrganizationalChart"/>
    <dgm:cxn modelId="{F088EB09-E370-46C6-A9A1-105106D962AE}" type="presOf" srcId="{7B8B77AB-C447-466A-868A-E9F5626326AB}" destId="{544DA729-A270-4519-B34B-DF852A9C00FE}" srcOrd="0" destOrd="0" presId="urn:microsoft.com/office/officeart/2008/layout/NameandTitleOrganizationalChart"/>
    <dgm:cxn modelId="{ED1E56A4-564C-4DBD-B776-B6DFA34DDA28}" type="presOf" srcId="{9D01171F-09EB-4045-A426-6289CE3BD3DE}" destId="{FF681ACC-5870-4D2A-9A46-CD04B6414D8F}" srcOrd="0" destOrd="0" presId="urn:microsoft.com/office/officeart/2008/layout/NameandTitleOrganizationalChart"/>
    <dgm:cxn modelId="{A7F557C9-DE70-4538-B5A3-1A006AB936A7}" type="presOf" srcId="{E93D2796-8812-4F9A-BF7E-EA79B336ED3C}" destId="{362D652F-47B0-4274-A1C2-A2FFF449E831}" srcOrd="0" destOrd="0" presId="urn:microsoft.com/office/officeart/2008/layout/NameandTitleOrganizationalChart"/>
    <dgm:cxn modelId="{376AC9E4-22CF-48D0-BB6E-539EDEA348D4}" type="presOf" srcId="{FB89456F-D2D7-48F6-9E7F-756046913D58}" destId="{E3738126-5608-4BFA-A995-2B476438FDCA}" srcOrd="0" destOrd="0" presId="urn:microsoft.com/office/officeart/2008/layout/NameandTitleOrganizationalChart"/>
    <dgm:cxn modelId="{1005A7D2-FC24-4CE9-88E0-02FFACF9BD47}" type="presOf" srcId="{E93D2796-8812-4F9A-BF7E-EA79B336ED3C}" destId="{396E54CE-36B2-4C2E-937B-1A62473A6BE5}" srcOrd="1" destOrd="0" presId="urn:microsoft.com/office/officeart/2008/layout/NameandTitleOrganizationalChart"/>
    <dgm:cxn modelId="{B5A6C174-F88D-4AB9-B5E6-4EC65A8188E8}" type="presOf" srcId="{30F48B65-EC22-49D5-8EBD-328D890C7E99}" destId="{060E6A2F-C83F-42ED-B184-F72223077700}" srcOrd="1" destOrd="0" presId="urn:microsoft.com/office/officeart/2008/layout/NameandTitleOrganizationalChart"/>
    <dgm:cxn modelId="{B1984CAA-4D37-4E9C-BD06-E0144D67BDC5}" type="presOf" srcId="{FB89456F-D2D7-48F6-9E7F-756046913D58}" destId="{ED5A4059-1A98-403C-A4DF-C339C79520E0}" srcOrd="1" destOrd="0" presId="urn:microsoft.com/office/officeart/2008/layout/NameandTitleOrganizationalChart"/>
    <dgm:cxn modelId="{D7231FFE-0C44-4662-B4F3-0630DE53933C}" type="presOf" srcId="{5973BB6A-0947-4454-819A-5C62682EA425}" destId="{40750A2B-A165-490B-AAC6-9E21707D50C1}" srcOrd="0" destOrd="0" presId="urn:microsoft.com/office/officeart/2008/layout/NameandTitleOrganizationalChart"/>
    <dgm:cxn modelId="{239965A3-55CC-4909-A8A2-F1553ACA57BE}" type="presOf" srcId="{E532C9D2-19CE-4722-949F-86628BA4C6D4}" destId="{746D8BB3-6CEF-48B5-89F9-C63CCBE4BB2C}" srcOrd="0" destOrd="0" presId="urn:microsoft.com/office/officeart/2008/layout/NameandTitleOrganizationalChart"/>
    <dgm:cxn modelId="{DD83204E-54B7-4324-AEBC-E67FA74347F2}" type="presOf" srcId="{4E0E5BDC-3904-4ACF-A910-92C98D5472AE}" destId="{48C57AA4-A591-4C31-ADED-AAB0227C4172}" srcOrd="0" destOrd="0" presId="urn:microsoft.com/office/officeart/2008/layout/NameandTitleOrganizationalChart"/>
    <dgm:cxn modelId="{01A72324-55F7-4FA0-AC57-7C446AA3BAEB}" srcId="{A5957680-902A-4904-927D-8A4416D7863F}" destId="{FB89456F-D2D7-48F6-9E7F-756046913D58}" srcOrd="0" destOrd="0" parTransId="{E768C621-31A2-4FB2-A363-A80BDFBB8A50}" sibTransId="{F8BFAA48-6204-4C68-87E8-D027B1470749}"/>
    <dgm:cxn modelId="{7C5A43D0-A913-4B8F-A65B-76B3C635B1C1}" type="presOf" srcId="{C9F2EFAF-B70C-483B-9DC0-8DF06898EAB2}" destId="{57721653-695B-475D-B73B-A96C4C4D3C88}" srcOrd="0" destOrd="0" presId="urn:microsoft.com/office/officeart/2008/layout/NameandTitleOrganizationalChart"/>
    <dgm:cxn modelId="{0490E5B6-A4B6-479F-A341-EB2908C711D2}" srcId="{30F48B65-EC22-49D5-8EBD-328D890C7E99}" destId="{87B32CC5-C740-4290-BC73-B8FCD347BECE}" srcOrd="0" destOrd="0" parTransId="{7B8B77AB-C447-466A-868A-E9F5626326AB}" sibTransId="{AD1FAE49-2040-4895-858B-A7DB6B5BA9AB}"/>
    <dgm:cxn modelId="{23F61094-DC6A-4888-B580-FE3C995E8DDE}" srcId="{FB89456F-D2D7-48F6-9E7F-756046913D58}" destId="{30F48B65-EC22-49D5-8EBD-328D890C7E99}" srcOrd="0" destOrd="0" parTransId="{9D01171F-09EB-4045-A426-6289CE3BD3DE}" sibTransId="{EB02FA97-DA38-4E30-94D5-B548AA9E2281}"/>
    <dgm:cxn modelId="{A73CB12D-BAB9-48B2-8D84-2A315EAEBEA2}" type="presOf" srcId="{F8BFAA48-6204-4C68-87E8-D027B1470749}" destId="{A7ED5F43-6BF7-4AA8-80FC-514BE4EC6A8F}" srcOrd="0" destOrd="0" presId="urn:microsoft.com/office/officeart/2008/layout/NameandTitleOrganizationalChart"/>
    <dgm:cxn modelId="{D4743649-89EE-4B54-8294-6EE40594B459}" type="presOf" srcId="{A5957680-902A-4904-927D-8A4416D7863F}" destId="{4F9782ED-8E8B-4849-A2BE-F874B7436A79}" srcOrd="0" destOrd="0" presId="urn:microsoft.com/office/officeart/2008/layout/NameandTitleOrganizationalChart"/>
    <dgm:cxn modelId="{DAB6F38B-A613-4BFD-9A85-BF55FEBEA680}" type="presOf" srcId="{AD1FAE49-2040-4895-858B-A7DB6B5BA9AB}" destId="{52408F24-F6EF-465A-B421-511290B4D3B2}" srcOrd="0" destOrd="0" presId="urn:microsoft.com/office/officeart/2008/layout/NameandTitleOrganizationalChart"/>
    <dgm:cxn modelId="{627AB09A-C333-4D51-AD71-5045ADFEF5D3}" type="presOf" srcId="{87B32CC5-C740-4290-BC73-B8FCD347BECE}" destId="{53F67585-2270-42D0-9579-1DA984C1A7BC}" srcOrd="0" destOrd="0" presId="urn:microsoft.com/office/officeart/2008/layout/NameandTitleOrganizationalChart"/>
    <dgm:cxn modelId="{E610CA27-BABF-4EAE-BD21-EBDB4E36C219}" type="presParOf" srcId="{4F9782ED-8E8B-4849-A2BE-F874B7436A79}" destId="{F2043DA0-8D59-419D-A76A-BF38024FC43F}" srcOrd="0" destOrd="0" presId="urn:microsoft.com/office/officeart/2008/layout/NameandTitleOrganizationalChart"/>
    <dgm:cxn modelId="{32DC5A8C-5693-4CA8-A9B1-CFA91D762652}" type="presParOf" srcId="{F2043DA0-8D59-419D-A76A-BF38024FC43F}" destId="{CE33F24E-0114-4390-8902-EDAD4BFE5056}" srcOrd="0" destOrd="0" presId="urn:microsoft.com/office/officeart/2008/layout/NameandTitleOrganizationalChart"/>
    <dgm:cxn modelId="{D59883D5-CDAF-478A-86FB-FF74D571A1BA}" type="presParOf" srcId="{CE33F24E-0114-4390-8902-EDAD4BFE5056}" destId="{E3738126-5608-4BFA-A995-2B476438FDCA}" srcOrd="0" destOrd="0" presId="urn:microsoft.com/office/officeart/2008/layout/NameandTitleOrganizationalChart"/>
    <dgm:cxn modelId="{311DE6E4-6620-4C60-81CD-7E6BBF3473F8}" type="presParOf" srcId="{CE33F24E-0114-4390-8902-EDAD4BFE5056}" destId="{A7ED5F43-6BF7-4AA8-80FC-514BE4EC6A8F}" srcOrd="1" destOrd="0" presId="urn:microsoft.com/office/officeart/2008/layout/NameandTitleOrganizationalChart"/>
    <dgm:cxn modelId="{A3D7DEC9-58AD-4069-B1DD-6CAD73C3ABC4}" type="presParOf" srcId="{CE33F24E-0114-4390-8902-EDAD4BFE5056}" destId="{ED5A4059-1A98-403C-A4DF-C339C79520E0}" srcOrd="2" destOrd="0" presId="urn:microsoft.com/office/officeart/2008/layout/NameandTitleOrganizationalChart"/>
    <dgm:cxn modelId="{19B1B8D7-3B45-40E0-869E-C6B41640E14C}" type="presParOf" srcId="{F2043DA0-8D59-419D-A76A-BF38024FC43F}" destId="{959898B4-CCCE-4A13-8C93-A6F8D41C0A86}" srcOrd="1" destOrd="0" presId="urn:microsoft.com/office/officeart/2008/layout/NameandTitleOrganizationalChart"/>
    <dgm:cxn modelId="{0ACBF4AF-BEC5-476B-8BF8-406B55B5DF0D}" type="presParOf" srcId="{959898B4-CCCE-4A13-8C93-A6F8D41C0A86}" destId="{FF681ACC-5870-4D2A-9A46-CD04B6414D8F}" srcOrd="0" destOrd="0" presId="urn:microsoft.com/office/officeart/2008/layout/NameandTitleOrganizationalChart"/>
    <dgm:cxn modelId="{B6AEFF39-4E4D-4E65-8962-9D615422D755}" type="presParOf" srcId="{959898B4-CCCE-4A13-8C93-A6F8D41C0A86}" destId="{23FB3013-B8A1-4A55-961E-7FF81E720A05}" srcOrd="1" destOrd="0" presId="urn:microsoft.com/office/officeart/2008/layout/NameandTitleOrganizationalChart"/>
    <dgm:cxn modelId="{D69073BF-1FBB-47F6-88AC-C343F8E24B70}" type="presParOf" srcId="{23FB3013-B8A1-4A55-961E-7FF81E720A05}" destId="{EA6B2515-4EDF-417B-AD6C-30396232A75C}" srcOrd="0" destOrd="0" presId="urn:microsoft.com/office/officeart/2008/layout/NameandTitleOrganizationalChart"/>
    <dgm:cxn modelId="{69811ECD-8B55-4715-BFCB-5E8B5D39C2DD}" type="presParOf" srcId="{EA6B2515-4EDF-417B-AD6C-30396232A75C}" destId="{43866E24-6E4B-43F5-ADDB-533F1DFDC80B}" srcOrd="0" destOrd="0" presId="urn:microsoft.com/office/officeart/2008/layout/NameandTitleOrganizationalChart"/>
    <dgm:cxn modelId="{D308AEE6-145A-463F-9651-3313F99B55B3}" type="presParOf" srcId="{EA6B2515-4EDF-417B-AD6C-30396232A75C}" destId="{5370C454-8898-4C41-B0E5-AD06C2063611}" srcOrd="1" destOrd="0" presId="urn:microsoft.com/office/officeart/2008/layout/NameandTitleOrganizationalChart"/>
    <dgm:cxn modelId="{71C47BA1-7B11-4102-9BD5-4D03D59ED062}" type="presParOf" srcId="{EA6B2515-4EDF-417B-AD6C-30396232A75C}" destId="{060E6A2F-C83F-42ED-B184-F72223077700}" srcOrd="2" destOrd="0" presId="urn:microsoft.com/office/officeart/2008/layout/NameandTitleOrganizationalChart"/>
    <dgm:cxn modelId="{0B0D39E8-0EC8-4497-936E-C1BA75E69089}" type="presParOf" srcId="{23FB3013-B8A1-4A55-961E-7FF81E720A05}" destId="{9ADC6BB3-F2CA-4710-BBE7-0631BEB7B928}" srcOrd="1" destOrd="0" presId="urn:microsoft.com/office/officeart/2008/layout/NameandTitleOrganizationalChart"/>
    <dgm:cxn modelId="{90C4AF48-B522-422D-8DC6-32DBFD423821}" type="presParOf" srcId="{9ADC6BB3-F2CA-4710-BBE7-0631BEB7B928}" destId="{544DA729-A270-4519-B34B-DF852A9C00FE}" srcOrd="0" destOrd="0" presId="urn:microsoft.com/office/officeart/2008/layout/NameandTitleOrganizationalChart"/>
    <dgm:cxn modelId="{3E5B429E-1E0D-46CF-B287-E665E51C75F2}" type="presParOf" srcId="{9ADC6BB3-F2CA-4710-BBE7-0631BEB7B928}" destId="{068BC293-1CA2-4FDA-B198-AFC5C85CD2CE}" srcOrd="1" destOrd="0" presId="urn:microsoft.com/office/officeart/2008/layout/NameandTitleOrganizationalChart"/>
    <dgm:cxn modelId="{81CA51EE-CB5D-4A7C-B5DE-037F8A705801}" type="presParOf" srcId="{068BC293-1CA2-4FDA-B198-AFC5C85CD2CE}" destId="{8A264C91-4363-4075-93F2-6224B393B58C}" srcOrd="0" destOrd="0" presId="urn:microsoft.com/office/officeart/2008/layout/NameandTitleOrganizationalChart"/>
    <dgm:cxn modelId="{4FD22F4E-66CE-47A8-B47C-FB34374890D9}" type="presParOf" srcId="{8A264C91-4363-4075-93F2-6224B393B58C}" destId="{53F67585-2270-42D0-9579-1DA984C1A7BC}" srcOrd="0" destOrd="0" presId="urn:microsoft.com/office/officeart/2008/layout/NameandTitleOrganizationalChart"/>
    <dgm:cxn modelId="{A2258E72-2880-46B5-9607-27BD543C0466}" type="presParOf" srcId="{8A264C91-4363-4075-93F2-6224B393B58C}" destId="{52408F24-F6EF-465A-B421-511290B4D3B2}" srcOrd="1" destOrd="0" presId="urn:microsoft.com/office/officeart/2008/layout/NameandTitleOrganizationalChart"/>
    <dgm:cxn modelId="{F1765ED0-0043-4279-8BBA-A4859E2942DE}" type="presParOf" srcId="{8A264C91-4363-4075-93F2-6224B393B58C}" destId="{277C7F3F-8E20-4F7B-B189-6681776F1B59}" srcOrd="2" destOrd="0" presId="urn:microsoft.com/office/officeart/2008/layout/NameandTitleOrganizationalChart"/>
    <dgm:cxn modelId="{275598D4-2279-4703-91CE-80C909460355}" type="presParOf" srcId="{068BC293-1CA2-4FDA-B198-AFC5C85CD2CE}" destId="{1F006FDE-72FA-406C-9B84-0CB27830C5E1}" srcOrd="1" destOrd="0" presId="urn:microsoft.com/office/officeart/2008/layout/NameandTitleOrganizationalChart"/>
    <dgm:cxn modelId="{4A77D2E9-DA16-46F8-B78E-659CD171D7AE}" type="presParOf" srcId="{068BC293-1CA2-4FDA-B198-AFC5C85CD2CE}" destId="{1D02155A-B8B7-4EC9-A668-D948EB09A502}" srcOrd="2" destOrd="0" presId="urn:microsoft.com/office/officeart/2008/layout/NameandTitleOrganizationalChart"/>
    <dgm:cxn modelId="{CEC32B2E-0A27-4D45-ACE8-EB245B4FB8E3}" type="presParOf" srcId="{23FB3013-B8A1-4A55-961E-7FF81E720A05}" destId="{C54AFC57-D979-4E2A-A36A-E2B421224762}" srcOrd="2" destOrd="0" presId="urn:microsoft.com/office/officeart/2008/layout/NameandTitleOrganizationalChart"/>
    <dgm:cxn modelId="{3CCDCBE2-73BE-41BB-934C-3E5A129EFD55}" type="presParOf" srcId="{F2043DA0-8D59-419D-A76A-BF38024FC43F}" destId="{B34BD5DA-FD43-4518-91C1-2DB12BF38DD2}" srcOrd="2" destOrd="0" presId="urn:microsoft.com/office/officeart/2008/layout/NameandTitleOrganizationalChart"/>
    <dgm:cxn modelId="{F9A68175-2AF6-4096-8999-DDA5FF77C8E0}" type="presParOf" srcId="{4F9782ED-8E8B-4849-A2BE-F874B7436A79}" destId="{1025B508-C3F9-44CF-AA93-A4517EF39AAF}" srcOrd="1" destOrd="0" presId="urn:microsoft.com/office/officeart/2008/layout/NameandTitleOrganizationalChart"/>
    <dgm:cxn modelId="{5ACEEFA6-F640-4A61-A4E2-9B4EA8983BD5}" type="presParOf" srcId="{1025B508-C3F9-44CF-AA93-A4517EF39AAF}" destId="{C485F8D6-47F3-4334-A02A-413A3E8CE936}" srcOrd="0" destOrd="0" presId="urn:microsoft.com/office/officeart/2008/layout/NameandTitleOrganizationalChart"/>
    <dgm:cxn modelId="{51BDCC77-6247-4896-8DCC-8B22FE4F02D3}" type="presParOf" srcId="{C485F8D6-47F3-4334-A02A-413A3E8CE936}" destId="{362D652F-47B0-4274-A1C2-A2FFF449E831}" srcOrd="0" destOrd="0" presId="urn:microsoft.com/office/officeart/2008/layout/NameandTitleOrganizationalChart"/>
    <dgm:cxn modelId="{C03FCB6D-3746-429C-ABD0-20EE33199216}" type="presParOf" srcId="{C485F8D6-47F3-4334-A02A-413A3E8CE936}" destId="{40750A2B-A165-490B-AAC6-9E21707D50C1}" srcOrd="1" destOrd="0" presId="urn:microsoft.com/office/officeart/2008/layout/NameandTitleOrganizationalChart"/>
    <dgm:cxn modelId="{BD80860A-89CF-4923-9E87-B4707CDC1367}" type="presParOf" srcId="{C485F8D6-47F3-4334-A02A-413A3E8CE936}" destId="{396E54CE-36B2-4C2E-937B-1A62473A6BE5}" srcOrd="2" destOrd="0" presId="urn:microsoft.com/office/officeart/2008/layout/NameandTitleOrganizationalChart"/>
    <dgm:cxn modelId="{F538F941-CA4F-4AAB-98E9-3F8CDB1285BA}" type="presParOf" srcId="{1025B508-C3F9-44CF-AA93-A4517EF39AAF}" destId="{EF4E2E61-3481-4D9A-AF73-34179E70E4D5}" srcOrd="1" destOrd="0" presId="urn:microsoft.com/office/officeart/2008/layout/NameandTitleOrganizationalChart"/>
    <dgm:cxn modelId="{C86272CE-120B-442B-9195-F75DCF0EDA7A}" type="presParOf" srcId="{EF4E2E61-3481-4D9A-AF73-34179E70E4D5}" destId="{57721653-695B-475D-B73B-A96C4C4D3C88}" srcOrd="0" destOrd="0" presId="urn:microsoft.com/office/officeart/2008/layout/NameandTitleOrganizationalChart"/>
    <dgm:cxn modelId="{8D88E415-1127-46D9-9C71-ACDAA1F9100B}" type="presParOf" srcId="{EF4E2E61-3481-4D9A-AF73-34179E70E4D5}" destId="{112511A5-8F84-4958-A403-75E4747B816F}" srcOrd="1" destOrd="0" presId="urn:microsoft.com/office/officeart/2008/layout/NameandTitleOrganizationalChart"/>
    <dgm:cxn modelId="{0739E503-415C-4843-BF40-6137B289E410}" type="presParOf" srcId="{112511A5-8F84-4958-A403-75E4747B816F}" destId="{2D4D72F9-A160-4262-85A2-87B46CF728C9}" srcOrd="0" destOrd="0" presId="urn:microsoft.com/office/officeart/2008/layout/NameandTitleOrganizationalChart"/>
    <dgm:cxn modelId="{61335246-D34F-4D1C-BB4B-633E03A75DF3}" type="presParOf" srcId="{2D4D72F9-A160-4262-85A2-87B46CF728C9}" destId="{48C57AA4-A591-4C31-ADED-AAB0227C4172}" srcOrd="0" destOrd="0" presId="urn:microsoft.com/office/officeart/2008/layout/NameandTitleOrganizationalChart"/>
    <dgm:cxn modelId="{8F3AB89C-0CCB-401C-B782-7C484DCB99A1}" type="presParOf" srcId="{2D4D72F9-A160-4262-85A2-87B46CF728C9}" destId="{746D8BB3-6CEF-48B5-89F9-C63CCBE4BB2C}" srcOrd="1" destOrd="0" presId="urn:microsoft.com/office/officeart/2008/layout/NameandTitleOrganizationalChart"/>
    <dgm:cxn modelId="{EFAF0B96-2700-4EAF-981B-635B3298712B}" type="presParOf" srcId="{2D4D72F9-A160-4262-85A2-87B46CF728C9}" destId="{0E3AA344-9380-4394-8FE5-4350214D5669}" srcOrd="2" destOrd="0" presId="urn:microsoft.com/office/officeart/2008/layout/NameandTitleOrganizationalChart"/>
    <dgm:cxn modelId="{844C64EF-FAFF-4248-9613-B727679A9AF9}" type="presParOf" srcId="{112511A5-8F84-4958-A403-75E4747B816F}" destId="{DD0200E3-D9F3-4210-B646-E26759F12535}" srcOrd="1" destOrd="0" presId="urn:microsoft.com/office/officeart/2008/layout/NameandTitleOrganizationalChart"/>
    <dgm:cxn modelId="{B37C7110-E8A9-474A-9D59-AE07BF523BB3}" type="presParOf" srcId="{112511A5-8F84-4958-A403-75E4747B816F}" destId="{BFDC1A0C-BEAC-47FF-B843-7966E459CCBB}" srcOrd="2" destOrd="0" presId="urn:microsoft.com/office/officeart/2008/layout/NameandTitleOrganizationalChart"/>
    <dgm:cxn modelId="{4653C615-0010-4DB6-ABEF-43C87B194271}" type="presParOf" srcId="{1025B508-C3F9-44CF-AA93-A4517EF39AAF}" destId="{7C412C40-BBC8-493B-927E-BF3302C8E50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2A909-4F45-4EB3-B3B4-E3514B35A24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DD56542-E2C0-4878-B6A1-989C8E60E7C5}">
      <dgm:prSet phldrT="[Text]" custT="1"/>
      <dgm:spPr>
        <a:solidFill>
          <a:srgbClr val="6AC2BF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College Charter</a:t>
          </a:r>
        </a:p>
      </dgm:t>
    </dgm:pt>
    <dgm:pt modelId="{166C9259-4DE6-49EA-9DF8-FE7C2EF22BFA}" type="parTrans" cxnId="{4FF1A84C-B59B-47D5-AC09-EACA8001E97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61BC4A-3090-4A62-AAB7-49B3617966C0}" type="sibTrans" cxnId="{4FF1A84C-B59B-47D5-AC09-EACA8001E978}">
      <dgm:prSet custT="1"/>
      <dgm:spPr>
        <a:solidFill>
          <a:srgbClr val="323232"/>
        </a:solidFill>
      </dgm:spPr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E2726-1CAA-4AF2-8D1D-4D2868A857AB}">
      <dgm:prSet phldrT="[Text]" custT="1"/>
      <dgm:spPr>
        <a:solidFill>
          <a:srgbClr val="6AC2BF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Board Regulations</a:t>
          </a:r>
        </a:p>
      </dgm:t>
    </dgm:pt>
    <dgm:pt modelId="{DA743025-3D2D-4656-8F2D-70AD7A2221F5}" type="parTrans" cxnId="{2B144DBA-3CCD-4597-84BA-050B5C69570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30D95-2B37-480D-AA4A-906B61496208}" type="sibTrans" cxnId="{2B144DBA-3CCD-4597-84BA-050B5C695701}">
      <dgm:prSet custT="1"/>
      <dgm:spPr>
        <a:solidFill>
          <a:srgbClr val="323232"/>
        </a:solidFill>
      </dgm:spPr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70F22-088E-42FB-B40D-B775F84F7410}">
      <dgm:prSet phldrT="[Text]" custT="1"/>
      <dgm:spPr>
        <a:solidFill>
          <a:srgbClr val="6AC2BF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Bye-Laws</a:t>
          </a:r>
        </a:p>
      </dgm:t>
    </dgm:pt>
    <dgm:pt modelId="{9334B993-CA4B-409A-8AA7-635D5FFC4DE2}" type="parTrans" cxnId="{769594EF-B7C6-491A-9537-BFEF9AF98C2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32A0D5-931C-46E9-839F-D1BF4184B404}" type="sibTrans" cxnId="{769594EF-B7C6-491A-9537-BFEF9AF98C2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03CDD-9D1C-407E-9F85-9957AD6C28BD}">
      <dgm:prSet custT="1"/>
      <dgm:spPr>
        <a:solidFill>
          <a:srgbClr val="6AC2BF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Ordinances</a:t>
          </a:r>
        </a:p>
      </dgm:t>
    </dgm:pt>
    <dgm:pt modelId="{2864DF54-8B0B-4EDE-A948-CEFF89C24325}" type="parTrans" cxnId="{56C06575-40A0-48DC-9A0A-8F1660C716A9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A2C5B4-1AA6-43F0-A754-5F79DE8A6F40}" type="sibTrans" cxnId="{56C06575-40A0-48DC-9A0A-8F1660C716A9}">
      <dgm:prSet custT="1"/>
      <dgm:spPr>
        <a:solidFill>
          <a:srgbClr val="323232"/>
        </a:solidFill>
      </dgm:spPr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61F14-8A62-4323-A507-E26BB1283626}">
      <dgm:prSet custT="1"/>
      <dgm:spPr>
        <a:solidFill>
          <a:srgbClr val="6AC2BF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Faculty Standing Orders</a:t>
          </a:r>
        </a:p>
      </dgm:t>
    </dgm:pt>
    <dgm:pt modelId="{EA983038-D08A-479F-A1AE-CC6EB8EB9C58}" type="parTrans" cxnId="{23C46742-BB4A-442B-B1F7-081934AF4D77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76C76-013C-4D29-BD01-5B1BC64AD562}" type="sibTrans" cxnId="{23C46742-BB4A-442B-B1F7-081934AF4D77}">
      <dgm:prSet custT="1"/>
      <dgm:spPr>
        <a:solidFill>
          <a:srgbClr val="323232"/>
        </a:solidFill>
      </dgm:spPr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1EA8F1-4940-4DAC-BD19-C0D7B19E0572}">
      <dgm:prSet custT="1"/>
      <dgm:spPr>
        <a:solidFill>
          <a:srgbClr val="6AC2BF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Standing rules of Council </a:t>
          </a:r>
        </a:p>
      </dgm:t>
    </dgm:pt>
    <dgm:pt modelId="{0968A06C-9EF6-4A24-B193-71505794CE79}" type="parTrans" cxnId="{259F0395-6904-40A4-9954-B35E8A778C3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64DD2A-7982-44B6-871A-79DCA3723725}" type="sibTrans" cxnId="{259F0395-6904-40A4-9954-B35E8A778C38}">
      <dgm:prSet custT="1"/>
      <dgm:spPr>
        <a:solidFill>
          <a:srgbClr val="323232"/>
        </a:solidFill>
      </dgm:spPr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3D144-B400-4093-B8A1-FD584DF5FDBA}" type="pres">
      <dgm:prSet presAssocID="{BE42A909-4F45-4EB3-B3B4-E3514B35A240}" presName="linearFlow" presStyleCnt="0">
        <dgm:presLayoutVars>
          <dgm:resizeHandles val="exact"/>
        </dgm:presLayoutVars>
      </dgm:prSet>
      <dgm:spPr/>
    </dgm:pt>
    <dgm:pt modelId="{8B3B4398-D07D-4BF9-89D8-82C30612FC3F}" type="pres">
      <dgm:prSet presAssocID="{BDD56542-E2C0-4878-B6A1-989C8E60E7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2FE72-D532-41D8-A758-41112BE296C2}" type="pres">
      <dgm:prSet presAssocID="{F661BC4A-3090-4A62-AAB7-49B3617966C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2DDC5DC-1974-4340-B493-E680F7F5868D}" type="pres">
      <dgm:prSet presAssocID="{F661BC4A-3090-4A62-AAB7-49B3617966C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14E6881-A863-4EF1-9D3F-DCA8868F357B}" type="pres">
      <dgm:prSet presAssocID="{54E03CDD-9D1C-407E-9F85-9957AD6C28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70568-12D7-43B0-98D9-440AC03767AB}" type="pres">
      <dgm:prSet presAssocID="{B7A2C5B4-1AA6-43F0-A754-5F79DE8A6F4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AEF4B58-71BE-43CF-9A30-F3543886AD08}" type="pres">
      <dgm:prSet presAssocID="{B7A2C5B4-1AA6-43F0-A754-5F79DE8A6F4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0097ED1-0B4F-4857-82D8-D89CDC2B435F}" type="pres">
      <dgm:prSet presAssocID="{DFFE2726-1CAA-4AF2-8D1D-4D2868A857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068B8-78B2-4E3B-988D-1F9E8FED9E74}" type="pres">
      <dgm:prSet presAssocID="{D4430D95-2B37-480D-AA4A-906B6149620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97B9527-7AFC-4C3F-AA32-FFD1DEF123CC}" type="pres">
      <dgm:prSet presAssocID="{D4430D95-2B37-480D-AA4A-906B6149620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6C8CE59-A19C-4DE1-8FA8-D4D0CF01CDBB}" type="pres">
      <dgm:prSet presAssocID="{3A1EA8F1-4940-4DAC-BD19-C0D7B19E05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E4AEE-8ADE-4C81-8832-8CB641B28051}" type="pres">
      <dgm:prSet presAssocID="{1164DD2A-7982-44B6-871A-79DCA372372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1484342-A6D3-4D87-A3C3-D08E0DB0DD07}" type="pres">
      <dgm:prSet presAssocID="{1164DD2A-7982-44B6-871A-79DCA372372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063E627-D4CB-44A4-980A-33370890EEBA}" type="pres">
      <dgm:prSet presAssocID="{50361F14-8A62-4323-A507-E26BB1283626}" presName="node" presStyleLbl="node1" presStyleIdx="4" presStyleCnt="6" custLinFactNeighborX="653" custLinFactNeighborY="-10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AAB77-13E3-49EC-B28B-0AAD5AD3BB20}" type="pres">
      <dgm:prSet presAssocID="{8FC76C76-013C-4D29-BD01-5B1BC64AD56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1CF49CD-E174-43FB-BA3D-F81FA22224A4}" type="pres">
      <dgm:prSet presAssocID="{8FC76C76-013C-4D29-BD01-5B1BC64AD56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66FC059-1E67-42AD-B7A7-3B1D2F3EAE64}" type="pres">
      <dgm:prSet presAssocID="{01570F22-088E-42FB-B40D-B775F84F74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68385-621A-4F39-B23B-66D955C6AA89}" type="presOf" srcId="{3A1EA8F1-4940-4DAC-BD19-C0D7B19E0572}" destId="{F6C8CE59-A19C-4DE1-8FA8-D4D0CF01CDBB}" srcOrd="0" destOrd="0" presId="urn:microsoft.com/office/officeart/2005/8/layout/process2"/>
    <dgm:cxn modelId="{BA21164C-AB1B-459D-A627-FFEAC5C02D27}" type="presOf" srcId="{F661BC4A-3090-4A62-AAB7-49B3617966C0}" destId="{8752FE72-D532-41D8-A758-41112BE296C2}" srcOrd="0" destOrd="0" presId="urn:microsoft.com/office/officeart/2005/8/layout/process2"/>
    <dgm:cxn modelId="{259F0395-6904-40A4-9954-B35E8A778C38}" srcId="{BE42A909-4F45-4EB3-B3B4-E3514B35A240}" destId="{3A1EA8F1-4940-4DAC-BD19-C0D7B19E0572}" srcOrd="3" destOrd="0" parTransId="{0968A06C-9EF6-4A24-B193-71505794CE79}" sibTransId="{1164DD2A-7982-44B6-871A-79DCA3723725}"/>
    <dgm:cxn modelId="{E94233FD-7207-44DF-81EC-860BC0DBF553}" type="presOf" srcId="{8FC76C76-013C-4D29-BD01-5B1BC64AD562}" destId="{21CF49CD-E174-43FB-BA3D-F81FA22224A4}" srcOrd="1" destOrd="0" presId="urn:microsoft.com/office/officeart/2005/8/layout/process2"/>
    <dgm:cxn modelId="{B05D4E2D-59B8-4DBB-952C-C85FAFC497EF}" type="presOf" srcId="{01570F22-088E-42FB-B40D-B775F84F7410}" destId="{166FC059-1E67-42AD-B7A7-3B1D2F3EAE64}" srcOrd="0" destOrd="0" presId="urn:microsoft.com/office/officeart/2005/8/layout/process2"/>
    <dgm:cxn modelId="{95763BFA-3A2B-430F-8A06-8464A3551A6F}" type="presOf" srcId="{D4430D95-2B37-480D-AA4A-906B61496208}" destId="{297B9527-7AFC-4C3F-AA32-FFD1DEF123CC}" srcOrd="1" destOrd="0" presId="urn:microsoft.com/office/officeart/2005/8/layout/process2"/>
    <dgm:cxn modelId="{1B6A96C3-AE6C-47F2-A253-54E5B23BE66E}" type="presOf" srcId="{50361F14-8A62-4323-A507-E26BB1283626}" destId="{9063E627-D4CB-44A4-980A-33370890EEBA}" srcOrd="0" destOrd="0" presId="urn:microsoft.com/office/officeart/2005/8/layout/process2"/>
    <dgm:cxn modelId="{07100FA9-9F1E-404E-874B-488B6539E1CE}" type="presOf" srcId="{B7A2C5B4-1AA6-43F0-A754-5F79DE8A6F40}" destId="{BAEF4B58-71BE-43CF-9A30-F3543886AD08}" srcOrd="1" destOrd="0" presId="urn:microsoft.com/office/officeart/2005/8/layout/process2"/>
    <dgm:cxn modelId="{F3631F7C-655B-492F-88D2-E1AB13DDBED4}" type="presOf" srcId="{D4430D95-2B37-480D-AA4A-906B61496208}" destId="{C41068B8-78B2-4E3B-988D-1F9E8FED9E74}" srcOrd="0" destOrd="0" presId="urn:microsoft.com/office/officeart/2005/8/layout/process2"/>
    <dgm:cxn modelId="{23C46742-BB4A-442B-B1F7-081934AF4D77}" srcId="{BE42A909-4F45-4EB3-B3B4-E3514B35A240}" destId="{50361F14-8A62-4323-A507-E26BB1283626}" srcOrd="4" destOrd="0" parTransId="{EA983038-D08A-479F-A1AE-CC6EB8EB9C58}" sibTransId="{8FC76C76-013C-4D29-BD01-5B1BC64AD562}"/>
    <dgm:cxn modelId="{88C8A0C9-9113-4B02-A38F-6BB77E592E03}" type="presOf" srcId="{DFFE2726-1CAA-4AF2-8D1D-4D2868A857AB}" destId="{10097ED1-0B4F-4857-82D8-D89CDC2B435F}" srcOrd="0" destOrd="0" presId="urn:microsoft.com/office/officeart/2005/8/layout/process2"/>
    <dgm:cxn modelId="{8FE995BF-5501-4764-B2A7-BB817C34675B}" type="presOf" srcId="{B7A2C5B4-1AA6-43F0-A754-5F79DE8A6F40}" destId="{97270568-12D7-43B0-98D9-440AC03767AB}" srcOrd="0" destOrd="0" presId="urn:microsoft.com/office/officeart/2005/8/layout/process2"/>
    <dgm:cxn modelId="{769594EF-B7C6-491A-9537-BFEF9AF98C2F}" srcId="{BE42A909-4F45-4EB3-B3B4-E3514B35A240}" destId="{01570F22-088E-42FB-B40D-B775F84F7410}" srcOrd="5" destOrd="0" parTransId="{9334B993-CA4B-409A-8AA7-635D5FFC4DE2}" sibTransId="{F532A0D5-931C-46E9-839F-D1BF4184B404}"/>
    <dgm:cxn modelId="{2B144DBA-3CCD-4597-84BA-050B5C695701}" srcId="{BE42A909-4F45-4EB3-B3B4-E3514B35A240}" destId="{DFFE2726-1CAA-4AF2-8D1D-4D2868A857AB}" srcOrd="2" destOrd="0" parTransId="{DA743025-3D2D-4656-8F2D-70AD7A2221F5}" sibTransId="{D4430D95-2B37-480D-AA4A-906B61496208}"/>
    <dgm:cxn modelId="{9C1D5EE6-5097-4AFF-A9EE-22E243A399DF}" type="presOf" srcId="{BE42A909-4F45-4EB3-B3B4-E3514B35A240}" destId="{85D3D144-B400-4093-B8A1-FD584DF5FDBA}" srcOrd="0" destOrd="0" presId="urn:microsoft.com/office/officeart/2005/8/layout/process2"/>
    <dgm:cxn modelId="{4FF1A84C-B59B-47D5-AC09-EACA8001E978}" srcId="{BE42A909-4F45-4EB3-B3B4-E3514B35A240}" destId="{BDD56542-E2C0-4878-B6A1-989C8E60E7C5}" srcOrd="0" destOrd="0" parTransId="{166C9259-4DE6-49EA-9DF8-FE7C2EF22BFA}" sibTransId="{F661BC4A-3090-4A62-AAB7-49B3617966C0}"/>
    <dgm:cxn modelId="{6C4DDE85-D0C2-46E2-97F5-869E363DF3EC}" type="presOf" srcId="{54E03CDD-9D1C-407E-9F85-9957AD6C28BD}" destId="{614E6881-A863-4EF1-9D3F-DCA8868F357B}" srcOrd="0" destOrd="0" presId="urn:microsoft.com/office/officeart/2005/8/layout/process2"/>
    <dgm:cxn modelId="{719810EB-B936-457D-82AE-89CF69A809D9}" type="presOf" srcId="{1164DD2A-7982-44B6-871A-79DCA3723725}" destId="{E14E4AEE-8ADE-4C81-8832-8CB641B28051}" srcOrd="0" destOrd="0" presId="urn:microsoft.com/office/officeart/2005/8/layout/process2"/>
    <dgm:cxn modelId="{56C06575-40A0-48DC-9A0A-8F1660C716A9}" srcId="{BE42A909-4F45-4EB3-B3B4-E3514B35A240}" destId="{54E03CDD-9D1C-407E-9F85-9957AD6C28BD}" srcOrd="1" destOrd="0" parTransId="{2864DF54-8B0B-4EDE-A948-CEFF89C24325}" sibTransId="{B7A2C5B4-1AA6-43F0-A754-5F79DE8A6F40}"/>
    <dgm:cxn modelId="{37147F89-C87A-41F6-B071-3ECC54D4CE85}" type="presOf" srcId="{8FC76C76-013C-4D29-BD01-5B1BC64AD562}" destId="{9FFAAB77-13E3-49EC-B28B-0AAD5AD3BB20}" srcOrd="0" destOrd="0" presId="urn:microsoft.com/office/officeart/2005/8/layout/process2"/>
    <dgm:cxn modelId="{F6B90B80-81F5-407E-A5DE-F353573AAE14}" type="presOf" srcId="{BDD56542-E2C0-4878-B6A1-989C8E60E7C5}" destId="{8B3B4398-D07D-4BF9-89D8-82C30612FC3F}" srcOrd="0" destOrd="0" presId="urn:microsoft.com/office/officeart/2005/8/layout/process2"/>
    <dgm:cxn modelId="{01C91945-3BEE-4C71-92D0-25A62FD189B9}" type="presOf" srcId="{F661BC4A-3090-4A62-AAB7-49B3617966C0}" destId="{02DDC5DC-1974-4340-B493-E680F7F5868D}" srcOrd="1" destOrd="0" presId="urn:microsoft.com/office/officeart/2005/8/layout/process2"/>
    <dgm:cxn modelId="{56D1AB6B-7E3C-4463-AE09-B5C2448CA273}" type="presOf" srcId="{1164DD2A-7982-44B6-871A-79DCA3723725}" destId="{31484342-A6D3-4D87-A3C3-D08E0DB0DD07}" srcOrd="1" destOrd="0" presId="urn:microsoft.com/office/officeart/2005/8/layout/process2"/>
    <dgm:cxn modelId="{A4846970-C76B-44F7-808F-5722D8694F75}" type="presParOf" srcId="{85D3D144-B400-4093-B8A1-FD584DF5FDBA}" destId="{8B3B4398-D07D-4BF9-89D8-82C30612FC3F}" srcOrd="0" destOrd="0" presId="urn:microsoft.com/office/officeart/2005/8/layout/process2"/>
    <dgm:cxn modelId="{6CC06B67-53FB-4E57-BFFB-5894FB00D638}" type="presParOf" srcId="{85D3D144-B400-4093-B8A1-FD584DF5FDBA}" destId="{8752FE72-D532-41D8-A758-41112BE296C2}" srcOrd="1" destOrd="0" presId="urn:microsoft.com/office/officeart/2005/8/layout/process2"/>
    <dgm:cxn modelId="{87264344-59DC-43C2-9DC5-D980C3D25251}" type="presParOf" srcId="{8752FE72-D532-41D8-A758-41112BE296C2}" destId="{02DDC5DC-1974-4340-B493-E680F7F5868D}" srcOrd="0" destOrd="0" presId="urn:microsoft.com/office/officeart/2005/8/layout/process2"/>
    <dgm:cxn modelId="{B15FBDCD-1CD3-4E05-AFC5-0EFDC751A02C}" type="presParOf" srcId="{85D3D144-B400-4093-B8A1-FD584DF5FDBA}" destId="{614E6881-A863-4EF1-9D3F-DCA8868F357B}" srcOrd="2" destOrd="0" presId="urn:microsoft.com/office/officeart/2005/8/layout/process2"/>
    <dgm:cxn modelId="{EA2E8DBB-6657-46A5-9DF7-261FAFEAA393}" type="presParOf" srcId="{85D3D144-B400-4093-B8A1-FD584DF5FDBA}" destId="{97270568-12D7-43B0-98D9-440AC03767AB}" srcOrd="3" destOrd="0" presId="urn:microsoft.com/office/officeart/2005/8/layout/process2"/>
    <dgm:cxn modelId="{92D52B66-39C9-4D54-8BEC-9457FFA488DD}" type="presParOf" srcId="{97270568-12D7-43B0-98D9-440AC03767AB}" destId="{BAEF4B58-71BE-43CF-9A30-F3543886AD08}" srcOrd="0" destOrd="0" presId="urn:microsoft.com/office/officeart/2005/8/layout/process2"/>
    <dgm:cxn modelId="{064D7351-6FA1-4CF3-8859-9A1D998E96DD}" type="presParOf" srcId="{85D3D144-B400-4093-B8A1-FD584DF5FDBA}" destId="{10097ED1-0B4F-4857-82D8-D89CDC2B435F}" srcOrd="4" destOrd="0" presId="urn:microsoft.com/office/officeart/2005/8/layout/process2"/>
    <dgm:cxn modelId="{63F00870-51F4-4772-83F5-FF2C569E9BF9}" type="presParOf" srcId="{85D3D144-B400-4093-B8A1-FD584DF5FDBA}" destId="{C41068B8-78B2-4E3B-988D-1F9E8FED9E74}" srcOrd="5" destOrd="0" presId="urn:microsoft.com/office/officeart/2005/8/layout/process2"/>
    <dgm:cxn modelId="{91E75601-E145-4458-89CB-33EDCA770BE1}" type="presParOf" srcId="{C41068B8-78B2-4E3B-988D-1F9E8FED9E74}" destId="{297B9527-7AFC-4C3F-AA32-FFD1DEF123CC}" srcOrd="0" destOrd="0" presId="urn:microsoft.com/office/officeart/2005/8/layout/process2"/>
    <dgm:cxn modelId="{6AC8B6CE-4A93-43BB-BD9F-2C0D9EE8B9D3}" type="presParOf" srcId="{85D3D144-B400-4093-B8A1-FD584DF5FDBA}" destId="{F6C8CE59-A19C-4DE1-8FA8-D4D0CF01CDBB}" srcOrd="6" destOrd="0" presId="urn:microsoft.com/office/officeart/2005/8/layout/process2"/>
    <dgm:cxn modelId="{02DDB2A7-184F-4163-9B4F-D12890FDC1FC}" type="presParOf" srcId="{85D3D144-B400-4093-B8A1-FD584DF5FDBA}" destId="{E14E4AEE-8ADE-4C81-8832-8CB641B28051}" srcOrd="7" destOrd="0" presId="urn:microsoft.com/office/officeart/2005/8/layout/process2"/>
    <dgm:cxn modelId="{770C8762-7379-4BF1-A0D4-646EAB6AF00F}" type="presParOf" srcId="{E14E4AEE-8ADE-4C81-8832-8CB641B28051}" destId="{31484342-A6D3-4D87-A3C3-D08E0DB0DD07}" srcOrd="0" destOrd="0" presId="urn:microsoft.com/office/officeart/2005/8/layout/process2"/>
    <dgm:cxn modelId="{4D6E11C2-3F1A-4C68-9ECD-F06C5ABFD4DF}" type="presParOf" srcId="{85D3D144-B400-4093-B8A1-FD584DF5FDBA}" destId="{9063E627-D4CB-44A4-980A-33370890EEBA}" srcOrd="8" destOrd="0" presId="urn:microsoft.com/office/officeart/2005/8/layout/process2"/>
    <dgm:cxn modelId="{CFF05404-A914-48AB-AF50-71C030C18767}" type="presParOf" srcId="{85D3D144-B400-4093-B8A1-FD584DF5FDBA}" destId="{9FFAAB77-13E3-49EC-B28B-0AAD5AD3BB20}" srcOrd="9" destOrd="0" presId="urn:microsoft.com/office/officeart/2005/8/layout/process2"/>
    <dgm:cxn modelId="{BC9F01E4-A51A-48B3-9006-C66B22E28039}" type="presParOf" srcId="{9FFAAB77-13E3-49EC-B28B-0AAD5AD3BB20}" destId="{21CF49CD-E174-43FB-BA3D-F81FA22224A4}" srcOrd="0" destOrd="0" presId="urn:microsoft.com/office/officeart/2005/8/layout/process2"/>
    <dgm:cxn modelId="{1AEB3B7B-21EB-426D-AD4A-90E7BC985D1D}" type="presParOf" srcId="{85D3D144-B400-4093-B8A1-FD584DF5FDBA}" destId="{166FC059-1E67-42AD-B7A7-3B1D2F3EAE64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E790F6-AF9C-46A9-B48E-8BE7EA13E87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26DFCE1-7BB3-4EEB-8922-C1027E23605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323232"/>
        </a:solidFill>
      </dgm:spPr>
      <dgm:t>
        <a:bodyPr/>
        <a:lstStyle/>
        <a:p>
          <a:r>
            <a:rPr lang="en-GB" b="0" dirty="0">
              <a:latin typeface="Arial" panose="020B0604020202020204" pitchFamily="34" charset="0"/>
              <a:cs typeface="Arial" panose="020B0604020202020204" pitchFamily="34" charset="0"/>
            </a:rPr>
            <a:t>Board of Trustees</a:t>
          </a:r>
        </a:p>
      </dgm:t>
    </dgm:pt>
    <dgm:pt modelId="{F5375A3F-169B-4D31-A9E9-224D85DA192F}" type="parTrans" cxnId="{A0001A97-7335-4DAB-8873-5F8EEB2CD8BB}">
      <dgm:prSet/>
      <dgm:spPr/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695C3-DB47-44FB-8FAF-BDC760C4560E}" type="sibTrans" cxnId="{A0001A97-7335-4DAB-8873-5F8EEB2CD8BB}">
      <dgm:prSet/>
      <dgm:spPr/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60C5B-CE61-4D63-836F-D9ED49031834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AC145A"/>
        </a:solidFill>
      </dgm:spPr>
      <dgm:t>
        <a:bodyPr/>
        <a:lstStyle/>
        <a:p>
          <a:r>
            <a:rPr lang="en-GB" b="0">
              <a:latin typeface="Arial" panose="020B0604020202020204" pitchFamily="34" charset="0"/>
              <a:cs typeface="Arial" panose="020B0604020202020204" pitchFamily="34" charset="0"/>
            </a:rPr>
            <a:t>Audit and Risk Committee</a:t>
          </a:r>
        </a:p>
      </dgm:t>
    </dgm:pt>
    <dgm:pt modelId="{B0F65B21-215C-43DB-81BC-E822CAB1AE23}" type="parTrans" cxnId="{21AC3DB5-549D-49B2-BBAA-513E2EE95E83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323232"/>
          </a:solidFill>
        </a:ln>
      </dgm:spPr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C820A3-27F9-4CDB-B357-7BB8EA82DFDF}" type="sibTrans" cxnId="{21AC3DB5-549D-49B2-BBAA-513E2EE95E83}">
      <dgm:prSet/>
      <dgm:spPr/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E6AA0F-2132-4B21-A775-548058991FC4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AC145A"/>
        </a:solidFill>
      </dgm:spPr>
      <dgm:t>
        <a:bodyPr/>
        <a:lstStyle/>
        <a:p>
          <a:r>
            <a:rPr lang="en-GB" b="0" dirty="0">
              <a:latin typeface="Arial" panose="020B0604020202020204" pitchFamily="34" charset="0"/>
              <a:cs typeface="Arial" panose="020B0604020202020204" pitchFamily="34" charset="0"/>
            </a:rPr>
            <a:t>Finance and Investment Committee</a:t>
          </a:r>
        </a:p>
      </dgm:t>
    </dgm:pt>
    <dgm:pt modelId="{86FE87E3-80FC-4BB2-B9A1-1F906992F51F}" type="parTrans" cxnId="{C59886AC-E1AB-4F35-B7C9-938CA0229329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323232"/>
          </a:solidFill>
        </a:ln>
      </dgm:spPr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5E2F80-17B1-4912-AEE6-D1BD91F01C53}" type="sibTrans" cxnId="{C59886AC-E1AB-4F35-B7C9-938CA0229329}">
      <dgm:prSet/>
      <dgm:spPr/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59AA74-4C59-4399-9C15-FB20BD920D12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AC145A"/>
        </a:solidFill>
      </dgm:spPr>
      <dgm:t>
        <a:bodyPr/>
        <a:lstStyle/>
        <a:p>
          <a:r>
            <a:rPr lang="en-GB" b="0" dirty="0">
              <a:latin typeface="Arial" panose="020B0604020202020204" pitchFamily="34" charset="0"/>
              <a:cs typeface="Arial" panose="020B0604020202020204" pitchFamily="34" charset="0"/>
            </a:rPr>
            <a:t>Remuneration and Nominations Committee</a:t>
          </a:r>
        </a:p>
      </dgm:t>
    </dgm:pt>
    <dgm:pt modelId="{F06807A1-B079-48ED-BAFC-9301C5DB9A56}" type="parTrans" cxnId="{140404F3-ABB5-43A7-8AA5-1E606101636B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323232"/>
          </a:solidFill>
        </a:ln>
      </dgm:spPr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EE265D-A359-472A-902C-688538082A3E}" type="sibTrans" cxnId="{140404F3-ABB5-43A7-8AA5-1E606101636B}">
      <dgm:prSet/>
      <dgm:spPr/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604B0B-17F0-42E0-8E89-32053385CAEA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AC145A"/>
        </a:solidFill>
      </dgm:spPr>
      <dgm:t>
        <a:bodyPr/>
        <a:lstStyle/>
        <a:p>
          <a:r>
            <a:rPr lang="en-GB" b="0" dirty="0">
              <a:latin typeface="Arial" panose="020B0604020202020204" pitchFamily="34" charset="0"/>
              <a:cs typeface="Arial" panose="020B0604020202020204" pitchFamily="34" charset="0"/>
            </a:rPr>
            <a:t>Health and Safety</a:t>
          </a:r>
        </a:p>
      </dgm:t>
    </dgm:pt>
    <dgm:pt modelId="{557F1C85-0C20-41B3-B69E-3835865948DF}" type="parTrans" cxnId="{7B9807A3-D142-4A46-9E15-28779283B5CF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323232"/>
          </a:solidFill>
        </a:ln>
      </dgm:spPr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2C2BB4-9C10-43F2-99EF-1771C553A88B}" type="sibTrans" cxnId="{7B9807A3-D142-4A46-9E15-28779283B5CF}">
      <dgm:prSet/>
      <dgm:spPr/>
      <dgm:t>
        <a:bodyPr/>
        <a:lstStyle/>
        <a:p>
          <a:endParaRPr lang="en-GB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870D8-6120-4E2D-9167-D32D73BBFEF1}" type="pres">
      <dgm:prSet presAssocID="{AFE790F6-AF9C-46A9-B48E-8BE7EA13E8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64D158-5DF6-4EC8-8860-1CA8607D9EF4}" type="pres">
      <dgm:prSet presAssocID="{626DFCE1-7BB3-4EEB-8922-C1027E236056}" presName="root1" presStyleCnt="0"/>
      <dgm:spPr/>
    </dgm:pt>
    <dgm:pt modelId="{CC17FB6A-C77C-4D1B-9E6D-AA56F407E947}" type="pres">
      <dgm:prSet presAssocID="{626DFCE1-7BB3-4EEB-8922-C1027E23605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5CC0FD-1D2B-42AC-B272-046733AC718F}" type="pres">
      <dgm:prSet presAssocID="{626DFCE1-7BB3-4EEB-8922-C1027E236056}" presName="level2hierChild" presStyleCnt="0"/>
      <dgm:spPr/>
    </dgm:pt>
    <dgm:pt modelId="{64995182-0069-475F-A321-EAA753E1C76B}" type="pres">
      <dgm:prSet presAssocID="{B0F65B21-215C-43DB-81BC-E822CAB1AE23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84DE799-9F13-477C-B430-A005D9725CAA}" type="pres">
      <dgm:prSet presAssocID="{B0F65B21-215C-43DB-81BC-E822CAB1AE2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FA649F8-C63C-4B8E-8AF1-6AEA1F51B29D}" type="pres">
      <dgm:prSet presAssocID="{EE960C5B-CE61-4D63-836F-D9ED49031834}" presName="root2" presStyleCnt="0"/>
      <dgm:spPr/>
    </dgm:pt>
    <dgm:pt modelId="{A3E99C5A-9E47-478B-B5A9-F2B7276AD408}" type="pres">
      <dgm:prSet presAssocID="{EE960C5B-CE61-4D63-836F-D9ED4903183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B8259A-4A71-4A44-A553-A95196DAABAE}" type="pres">
      <dgm:prSet presAssocID="{EE960C5B-CE61-4D63-836F-D9ED49031834}" presName="level3hierChild" presStyleCnt="0"/>
      <dgm:spPr/>
    </dgm:pt>
    <dgm:pt modelId="{B9979B63-F823-45DD-BCD5-D61CAE3ECFFE}" type="pres">
      <dgm:prSet presAssocID="{86FE87E3-80FC-4BB2-B9A1-1F906992F51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68347F77-ED5A-4778-A2FE-1F023B5CBC3B}" type="pres">
      <dgm:prSet presAssocID="{86FE87E3-80FC-4BB2-B9A1-1F906992F51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D7857FE-1D42-453F-B2A8-6163B806014A}" type="pres">
      <dgm:prSet presAssocID="{A4E6AA0F-2132-4B21-A775-548058991FC4}" presName="root2" presStyleCnt="0"/>
      <dgm:spPr/>
    </dgm:pt>
    <dgm:pt modelId="{94F90E7A-1E8B-4399-8CF1-C4EA6AD2CDD0}" type="pres">
      <dgm:prSet presAssocID="{A4E6AA0F-2132-4B21-A775-548058991FC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0E52D4-5C23-4C0A-B6CE-D5FBF756F9F7}" type="pres">
      <dgm:prSet presAssocID="{A4E6AA0F-2132-4B21-A775-548058991FC4}" presName="level3hierChild" presStyleCnt="0"/>
      <dgm:spPr/>
    </dgm:pt>
    <dgm:pt modelId="{D39D175E-EE9C-4B65-AB49-CBE270D875D2}" type="pres">
      <dgm:prSet presAssocID="{F06807A1-B079-48ED-BAFC-9301C5DB9A56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F6DAB7BF-652C-4652-B2AA-C6A1DD70EB0C}" type="pres">
      <dgm:prSet presAssocID="{F06807A1-B079-48ED-BAFC-9301C5DB9A5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9426B6E-0225-4B73-A718-1780F545FCAD}" type="pres">
      <dgm:prSet presAssocID="{1259AA74-4C59-4399-9C15-FB20BD920D12}" presName="root2" presStyleCnt="0"/>
      <dgm:spPr/>
    </dgm:pt>
    <dgm:pt modelId="{896317B1-DA9D-426D-926A-ADEA16E1F6A5}" type="pres">
      <dgm:prSet presAssocID="{1259AA74-4C59-4399-9C15-FB20BD920D12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31AA43-C36E-4107-BCE4-2359D7C1EF4C}" type="pres">
      <dgm:prSet presAssocID="{1259AA74-4C59-4399-9C15-FB20BD920D12}" presName="level3hierChild" presStyleCnt="0"/>
      <dgm:spPr/>
    </dgm:pt>
    <dgm:pt modelId="{B5273A1B-EEB7-4E7A-AF82-C5AF3730F489}" type="pres">
      <dgm:prSet presAssocID="{557F1C85-0C20-41B3-B69E-3835865948DF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0144FB74-C82E-4DFB-9017-49660B035B4B}" type="pres">
      <dgm:prSet presAssocID="{557F1C85-0C20-41B3-B69E-3835865948D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29790E3-E93E-42D4-BF3C-557FEA56AF39}" type="pres">
      <dgm:prSet presAssocID="{77604B0B-17F0-42E0-8E89-32053385CAEA}" presName="root2" presStyleCnt="0"/>
      <dgm:spPr/>
    </dgm:pt>
    <dgm:pt modelId="{2C52EF0C-C4E4-450D-B565-90A2FA2B7795}" type="pres">
      <dgm:prSet presAssocID="{77604B0B-17F0-42E0-8E89-32053385CAEA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3D57E5-89AE-437F-AA53-D91C0D12D787}" type="pres">
      <dgm:prSet presAssocID="{77604B0B-17F0-42E0-8E89-32053385CAEA}" presName="level3hierChild" presStyleCnt="0"/>
      <dgm:spPr/>
    </dgm:pt>
  </dgm:ptLst>
  <dgm:cxnLst>
    <dgm:cxn modelId="{AD4D0E4C-1D17-4A3C-B1A9-347F52B610F0}" type="presOf" srcId="{86FE87E3-80FC-4BB2-B9A1-1F906992F51F}" destId="{68347F77-ED5A-4778-A2FE-1F023B5CBC3B}" srcOrd="1" destOrd="0" presId="urn:microsoft.com/office/officeart/2008/layout/HorizontalMultiLevelHierarchy"/>
    <dgm:cxn modelId="{5E07D82B-7CD1-437B-90AE-21031B168F27}" type="presOf" srcId="{F06807A1-B079-48ED-BAFC-9301C5DB9A56}" destId="{F6DAB7BF-652C-4652-B2AA-C6A1DD70EB0C}" srcOrd="1" destOrd="0" presId="urn:microsoft.com/office/officeart/2008/layout/HorizontalMultiLevelHierarchy"/>
    <dgm:cxn modelId="{140404F3-ABB5-43A7-8AA5-1E606101636B}" srcId="{626DFCE1-7BB3-4EEB-8922-C1027E236056}" destId="{1259AA74-4C59-4399-9C15-FB20BD920D12}" srcOrd="2" destOrd="0" parTransId="{F06807A1-B079-48ED-BAFC-9301C5DB9A56}" sibTransId="{4AEE265D-A359-472A-902C-688538082A3E}"/>
    <dgm:cxn modelId="{651F254B-FCBD-4C70-BBCD-7963A9D15C2D}" type="presOf" srcId="{557F1C85-0C20-41B3-B69E-3835865948DF}" destId="{B5273A1B-EEB7-4E7A-AF82-C5AF3730F489}" srcOrd="0" destOrd="0" presId="urn:microsoft.com/office/officeart/2008/layout/HorizontalMultiLevelHierarchy"/>
    <dgm:cxn modelId="{21AC3DB5-549D-49B2-BBAA-513E2EE95E83}" srcId="{626DFCE1-7BB3-4EEB-8922-C1027E236056}" destId="{EE960C5B-CE61-4D63-836F-D9ED49031834}" srcOrd="0" destOrd="0" parTransId="{B0F65B21-215C-43DB-81BC-E822CAB1AE23}" sibTransId="{4DC820A3-27F9-4CDB-B357-7BB8EA82DFDF}"/>
    <dgm:cxn modelId="{C59886AC-E1AB-4F35-B7C9-938CA0229329}" srcId="{626DFCE1-7BB3-4EEB-8922-C1027E236056}" destId="{A4E6AA0F-2132-4B21-A775-548058991FC4}" srcOrd="1" destOrd="0" parTransId="{86FE87E3-80FC-4BB2-B9A1-1F906992F51F}" sibTransId="{E55E2F80-17B1-4912-AEE6-D1BD91F01C53}"/>
    <dgm:cxn modelId="{E1094E29-36E6-47FA-9698-6861BD9852F0}" type="presOf" srcId="{F06807A1-B079-48ED-BAFC-9301C5DB9A56}" destId="{D39D175E-EE9C-4B65-AB49-CBE270D875D2}" srcOrd="0" destOrd="0" presId="urn:microsoft.com/office/officeart/2008/layout/HorizontalMultiLevelHierarchy"/>
    <dgm:cxn modelId="{958AEA2F-B767-40C0-97D5-7F8A22F016A4}" type="presOf" srcId="{B0F65B21-215C-43DB-81BC-E822CAB1AE23}" destId="{384DE799-9F13-477C-B430-A005D9725CAA}" srcOrd="1" destOrd="0" presId="urn:microsoft.com/office/officeart/2008/layout/HorizontalMultiLevelHierarchy"/>
    <dgm:cxn modelId="{C4576AF2-46E8-4E79-8317-037AF04B4FB4}" type="presOf" srcId="{A4E6AA0F-2132-4B21-A775-548058991FC4}" destId="{94F90E7A-1E8B-4399-8CF1-C4EA6AD2CDD0}" srcOrd="0" destOrd="0" presId="urn:microsoft.com/office/officeart/2008/layout/HorizontalMultiLevelHierarchy"/>
    <dgm:cxn modelId="{46F7A482-B390-4279-8612-3FCC165EE90D}" type="presOf" srcId="{557F1C85-0C20-41B3-B69E-3835865948DF}" destId="{0144FB74-C82E-4DFB-9017-49660B035B4B}" srcOrd="1" destOrd="0" presId="urn:microsoft.com/office/officeart/2008/layout/HorizontalMultiLevelHierarchy"/>
    <dgm:cxn modelId="{8CB457A1-39CF-4707-BD5F-51DCD4821B40}" type="presOf" srcId="{B0F65B21-215C-43DB-81BC-E822CAB1AE23}" destId="{64995182-0069-475F-A321-EAA753E1C76B}" srcOrd="0" destOrd="0" presId="urn:microsoft.com/office/officeart/2008/layout/HorizontalMultiLevelHierarchy"/>
    <dgm:cxn modelId="{0FF2BCE9-915C-4C2C-9A8E-92A1BECC07E8}" type="presOf" srcId="{AFE790F6-AF9C-46A9-B48E-8BE7EA13E871}" destId="{DDE870D8-6120-4E2D-9167-D32D73BBFEF1}" srcOrd="0" destOrd="0" presId="urn:microsoft.com/office/officeart/2008/layout/HorizontalMultiLevelHierarchy"/>
    <dgm:cxn modelId="{F7E60308-A198-47B4-BC80-0D2FC2FF64C3}" type="presOf" srcId="{EE960C5B-CE61-4D63-836F-D9ED49031834}" destId="{A3E99C5A-9E47-478B-B5A9-F2B7276AD408}" srcOrd="0" destOrd="0" presId="urn:microsoft.com/office/officeart/2008/layout/HorizontalMultiLevelHierarchy"/>
    <dgm:cxn modelId="{A0001A97-7335-4DAB-8873-5F8EEB2CD8BB}" srcId="{AFE790F6-AF9C-46A9-B48E-8BE7EA13E871}" destId="{626DFCE1-7BB3-4EEB-8922-C1027E236056}" srcOrd="0" destOrd="0" parTransId="{F5375A3F-169B-4D31-A9E9-224D85DA192F}" sibTransId="{477695C3-DB47-44FB-8FAF-BDC760C4560E}"/>
    <dgm:cxn modelId="{3ABBF20B-AB86-4A22-B065-7BE6377B23D9}" type="presOf" srcId="{86FE87E3-80FC-4BB2-B9A1-1F906992F51F}" destId="{B9979B63-F823-45DD-BCD5-D61CAE3ECFFE}" srcOrd="0" destOrd="0" presId="urn:microsoft.com/office/officeart/2008/layout/HorizontalMultiLevelHierarchy"/>
    <dgm:cxn modelId="{93CC50F9-378F-42F3-B988-8BFF61E672BB}" type="presOf" srcId="{77604B0B-17F0-42E0-8E89-32053385CAEA}" destId="{2C52EF0C-C4E4-450D-B565-90A2FA2B7795}" srcOrd="0" destOrd="0" presId="urn:microsoft.com/office/officeart/2008/layout/HorizontalMultiLevelHierarchy"/>
    <dgm:cxn modelId="{7B9807A3-D142-4A46-9E15-28779283B5CF}" srcId="{626DFCE1-7BB3-4EEB-8922-C1027E236056}" destId="{77604B0B-17F0-42E0-8E89-32053385CAEA}" srcOrd="3" destOrd="0" parTransId="{557F1C85-0C20-41B3-B69E-3835865948DF}" sibTransId="{DC2C2BB4-9C10-43F2-99EF-1771C553A88B}"/>
    <dgm:cxn modelId="{49ED5F4C-A222-4E0D-B92F-5422D4B24092}" type="presOf" srcId="{1259AA74-4C59-4399-9C15-FB20BD920D12}" destId="{896317B1-DA9D-426D-926A-ADEA16E1F6A5}" srcOrd="0" destOrd="0" presId="urn:microsoft.com/office/officeart/2008/layout/HorizontalMultiLevelHierarchy"/>
    <dgm:cxn modelId="{3FE53E34-0F3E-4ECD-B9A9-3AC5AB2D7C8C}" type="presOf" srcId="{626DFCE1-7BB3-4EEB-8922-C1027E236056}" destId="{CC17FB6A-C77C-4D1B-9E6D-AA56F407E947}" srcOrd="0" destOrd="0" presId="urn:microsoft.com/office/officeart/2008/layout/HorizontalMultiLevelHierarchy"/>
    <dgm:cxn modelId="{C1D744B0-6985-4D32-8D4F-298B33952E27}" type="presParOf" srcId="{DDE870D8-6120-4E2D-9167-D32D73BBFEF1}" destId="{BD64D158-5DF6-4EC8-8860-1CA8607D9EF4}" srcOrd="0" destOrd="0" presId="urn:microsoft.com/office/officeart/2008/layout/HorizontalMultiLevelHierarchy"/>
    <dgm:cxn modelId="{E297BEC3-DB04-45AE-B5D4-93ACBF818803}" type="presParOf" srcId="{BD64D158-5DF6-4EC8-8860-1CA8607D9EF4}" destId="{CC17FB6A-C77C-4D1B-9E6D-AA56F407E947}" srcOrd="0" destOrd="0" presId="urn:microsoft.com/office/officeart/2008/layout/HorizontalMultiLevelHierarchy"/>
    <dgm:cxn modelId="{6EADE202-CAF2-46F2-B9FC-31AFDA53B4AB}" type="presParOf" srcId="{BD64D158-5DF6-4EC8-8860-1CA8607D9EF4}" destId="{EA5CC0FD-1D2B-42AC-B272-046733AC718F}" srcOrd="1" destOrd="0" presId="urn:microsoft.com/office/officeart/2008/layout/HorizontalMultiLevelHierarchy"/>
    <dgm:cxn modelId="{03DA8E02-188C-4109-9C82-04AB61CE791C}" type="presParOf" srcId="{EA5CC0FD-1D2B-42AC-B272-046733AC718F}" destId="{64995182-0069-475F-A321-EAA753E1C76B}" srcOrd="0" destOrd="0" presId="urn:microsoft.com/office/officeart/2008/layout/HorizontalMultiLevelHierarchy"/>
    <dgm:cxn modelId="{A92459D1-C5D2-4371-9D32-14F8B2939A83}" type="presParOf" srcId="{64995182-0069-475F-A321-EAA753E1C76B}" destId="{384DE799-9F13-477C-B430-A005D9725CAA}" srcOrd="0" destOrd="0" presId="urn:microsoft.com/office/officeart/2008/layout/HorizontalMultiLevelHierarchy"/>
    <dgm:cxn modelId="{B8723668-8291-4E8B-AB54-0E2CC9BD722A}" type="presParOf" srcId="{EA5CC0FD-1D2B-42AC-B272-046733AC718F}" destId="{3FA649F8-C63C-4B8E-8AF1-6AEA1F51B29D}" srcOrd="1" destOrd="0" presId="urn:microsoft.com/office/officeart/2008/layout/HorizontalMultiLevelHierarchy"/>
    <dgm:cxn modelId="{11A6D786-D0B6-422A-B1CB-0F5B5262CB74}" type="presParOf" srcId="{3FA649F8-C63C-4B8E-8AF1-6AEA1F51B29D}" destId="{A3E99C5A-9E47-478B-B5A9-F2B7276AD408}" srcOrd="0" destOrd="0" presId="urn:microsoft.com/office/officeart/2008/layout/HorizontalMultiLevelHierarchy"/>
    <dgm:cxn modelId="{A2AE7AFE-1F23-40C4-AB97-5ABEF83DF5B1}" type="presParOf" srcId="{3FA649F8-C63C-4B8E-8AF1-6AEA1F51B29D}" destId="{A7B8259A-4A71-4A44-A553-A95196DAABAE}" srcOrd="1" destOrd="0" presId="urn:microsoft.com/office/officeart/2008/layout/HorizontalMultiLevelHierarchy"/>
    <dgm:cxn modelId="{03B38B2C-B62D-4758-82B9-58CC8E6F5254}" type="presParOf" srcId="{EA5CC0FD-1D2B-42AC-B272-046733AC718F}" destId="{B9979B63-F823-45DD-BCD5-D61CAE3ECFFE}" srcOrd="2" destOrd="0" presId="urn:microsoft.com/office/officeart/2008/layout/HorizontalMultiLevelHierarchy"/>
    <dgm:cxn modelId="{2971E5DD-4A4E-4620-8C8C-6BEA76279756}" type="presParOf" srcId="{B9979B63-F823-45DD-BCD5-D61CAE3ECFFE}" destId="{68347F77-ED5A-4778-A2FE-1F023B5CBC3B}" srcOrd="0" destOrd="0" presId="urn:microsoft.com/office/officeart/2008/layout/HorizontalMultiLevelHierarchy"/>
    <dgm:cxn modelId="{F0E153D3-5356-411E-BB88-793832EE355C}" type="presParOf" srcId="{EA5CC0FD-1D2B-42AC-B272-046733AC718F}" destId="{2D7857FE-1D42-453F-B2A8-6163B806014A}" srcOrd="3" destOrd="0" presId="urn:microsoft.com/office/officeart/2008/layout/HorizontalMultiLevelHierarchy"/>
    <dgm:cxn modelId="{881334ED-E933-4CAC-9785-3DAF0193090B}" type="presParOf" srcId="{2D7857FE-1D42-453F-B2A8-6163B806014A}" destId="{94F90E7A-1E8B-4399-8CF1-C4EA6AD2CDD0}" srcOrd="0" destOrd="0" presId="urn:microsoft.com/office/officeart/2008/layout/HorizontalMultiLevelHierarchy"/>
    <dgm:cxn modelId="{D1B51A6D-295E-483F-AD7D-5F05D95542AD}" type="presParOf" srcId="{2D7857FE-1D42-453F-B2A8-6163B806014A}" destId="{150E52D4-5C23-4C0A-B6CE-D5FBF756F9F7}" srcOrd="1" destOrd="0" presId="urn:microsoft.com/office/officeart/2008/layout/HorizontalMultiLevelHierarchy"/>
    <dgm:cxn modelId="{DED8938C-077C-4D35-9D15-6077B18EFF71}" type="presParOf" srcId="{EA5CC0FD-1D2B-42AC-B272-046733AC718F}" destId="{D39D175E-EE9C-4B65-AB49-CBE270D875D2}" srcOrd="4" destOrd="0" presId="urn:microsoft.com/office/officeart/2008/layout/HorizontalMultiLevelHierarchy"/>
    <dgm:cxn modelId="{1566B0EC-D92A-4850-873B-919CEB032443}" type="presParOf" srcId="{D39D175E-EE9C-4B65-AB49-CBE270D875D2}" destId="{F6DAB7BF-652C-4652-B2AA-C6A1DD70EB0C}" srcOrd="0" destOrd="0" presId="urn:microsoft.com/office/officeart/2008/layout/HorizontalMultiLevelHierarchy"/>
    <dgm:cxn modelId="{31ABBACB-DD3B-41E4-BABA-3D7D30148652}" type="presParOf" srcId="{EA5CC0FD-1D2B-42AC-B272-046733AC718F}" destId="{49426B6E-0225-4B73-A718-1780F545FCAD}" srcOrd="5" destOrd="0" presId="urn:microsoft.com/office/officeart/2008/layout/HorizontalMultiLevelHierarchy"/>
    <dgm:cxn modelId="{A2D2F55B-858A-415A-9F1B-19AA4E7EC8AF}" type="presParOf" srcId="{49426B6E-0225-4B73-A718-1780F545FCAD}" destId="{896317B1-DA9D-426D-926A-ADEA16E1F6A5}" srcOrd="0" destOrd="0" presId="urn:microsoft.com/office/officeart/2008/layout/HorizontalMultiLevelHierarchy"/>
    <dgm:cxn modelId="{83149407-BC70-43C8-A6CC-F12297E25304}" type="presParOf" srcId="{49426B6E-0225-4B73-A718-1780F545FCAD}" destId="{8C31AA43-C36E-4107-BCE4-2359D7C1EF4C}" srcOrd="1" destOrd="0" presId="urn:microsoft.com/office/officeart/2008/layout/HorizontalMultiLevelHierarchy"/>
    <dgm:cxn modelId="{B5209833-98D1-4CB1-85C1-8788EE58CCC3}" type="presParOf" srcId="{EA5CC0FD-1D2B-42AC-B272-046733AC718F}" destId="{B5273A1B-EEB7-4E7A-AF82-C5AF3730F489}" srcOrd="6" destOrd="0" presId="urn:microsoft.com/office/officeart/2008/layout/HorizontalMultiLevelHierarchy"/>
    <dgm:cxn modelId="{4CBD5950-6E0E-469A-A417-2E2DB80125B5}" type="presParOf" srcId="{B5273A1B-EEB7-4E7A-AF82-C5AF3730F489}" destId="{0144FB74-C82E-4DFB-9017-49660B035B4B}" srcOrd="0" destOrd="0" presId="urn:microsoft.com/office/officeart/2008/layout/HorizontalMultiLevelHierarchy"/>
    <dgm:cxn modelId="{9C5B1D4D-EE4B-4D2F-A1B4-967BE31528F0}" type="presParOf" srcId="{EA5CC0FD-1D2B-42AC-B272-046733AC718F}" destId="{729790E3-E93E-42D4-BF3C-557FEA56AF39}" srcOrd="7" destOrd="0" presId="urn:microsoft.com/office/officeart/2008/layout/HorizontalMultiLevelHierarchy"/>
    <dgm:cxn modelId="{611E77D6-AC2E-4C7F-B1EE-BFD7C744E02C}" type="presParOf" srcId="{729790E3-E93E-42D4-BF3C-557FEA56AF39}" destId="{2C52EF0C-C4E4-450D-B565-90A2FA2B7795}" srcOrd="0" destOrd="0" presId="urn:microsoft.com/office/officeart/2008/layout/HorizontalMultiLevelHierarchy"/>
    <dgm:cxn modelId="{08E8F0FD-EABC-4F70-B8BD-908E3DD277B5}" type="presParOf" srcId="{729790E3-E93E-42D4-BF3C-557FEA56AF39}" destId="{A83D57E5-89AE-437F-AA53-D91C0D12D787}" srcOrd="1" destOrd="0" presId="urn:microsoft.com/office/officeart/2008/layout/HorizontalMultiLevelHierarchy"/>
  </dgm:cxnLst>
  <dgm:bg/>
  <dgm:whole>
    <a:ln w="28575" cmpd="sng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BBA725-251E-4485-9C7D-67979E65E87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26598C-BEEE-4FC7-8082-BA00C30C7F2B}">
      <dgm:prSet phldrT="[Text]" custT="1"/>
      <dgm:spPr>
        <a:solidFill>
          <a:srgbClr val="323232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Council</a:t>
          </a:r>
        </a:p>
      </dgm:t>
    </dgm:pt>
    <dgm:pt modelId="{C3BA30AF-06CB-40A0-B1C1-010FCCCBF406}" type="parTrans" cxnId="{22DDC997-72C2-462F-A36A-DF003AA645F0}">
      <dgm:prSet/>
      <dgm:spPr/>
      <dgm:t>
        <a:bodyPr/>
        <a:lstStyle/>
        <a:p>
          <a:endParaRPr lang="en-US"/>
        </a:p>
      </dgm:t>
    </dgm:pt>
    <dgm:pt modelId="{6875BB86-AFBF-405D-839A-270E639725FC}" type="sibTrans" cxnId="{22DDC997-72C2-462F-A36A-DF003AA645F0}">
      <dgm:prSet/>
      <dgm:spPr/>
      <dgm:t>
        <a:bodyPr/>
        <a:lstStyle/>
        <a:p>
          <a:endParaRPr lang="en-US"/>
        </a:p>
      </dgm:t>
    </dgm:pt>
    <dgm:pt modelId="{E8D304A7-6279-4C00-AFE1-5A3881698E6D}">
      <dgm:prSet phldrT="[Text]" custT="1"/>
      <dgm:spPr>
        <a:solidFill>
          <a:srgbClr val="AC145A"/>
        </a:solidFill>
      </dgm:spPr>
      <dgm:t>
        <a:bodyPr/>
        <a:lstStyle/>
        <a:p>
          <a:pPr algn="ctr"/>
          <a:r>
            <a:rPr lang="en-GB" sz="1200" b="0" dirty="0">
              <a:latin typeface="Arial" panose="020B0604020202020204" pitchFamily="34" charset="0"/>
              <a:cs typeface="Arial" panose="020B0604020202020204" pitchFamily="34" charset="0"/>
            </a:rPr>
            <a:t>Learning </a:t>
          </a:r>
        </a:p>
        <a:p>
          <a:pPr algn="ctr"/>
          <a:r>
            <a:rPr lang="en-GB" sz="1200" b="0" dirty="0">
              <a:latin typeface="Arial" panose="020B0604020202020204" pitchFamily="34" charset="0"/>
              <a:cs typeface="Arial" panose="020B0604020202020204" pitchFamily="34" charset="0"/>
            </a:rPr>
            <a:t>Libraries, Museums   </a:t>
          </a:r>
        </a:p>
        <a:p>
          <a:pPr algn="ctr"/>
          <a:r>
            <a:rPr lang="en-GB" sz="1200" b="0" dirty="0">
              <a:latin typeface="Arial" panose="020B0604020202020204" pitchFamily="34" charset="0"/>
              <a:cs typeface="Arial" panose="020B0604020202020204" pitchFamily="34" charset="0"/>
            </a:rPr>
            <a:t>and Archives</a:t>
          </a:r>
        </a:p>
        <a:p>
          <a:pPr algn="ctr"/>
          <a:r>
            <a:rPr lang="en-GB" sz="1200" b="0" dirty="0">
              <a:latin typeface="Arial" panose="020B0604020202020204" pitchFamily="34" charset="0"/>
              <a:cs typeface="Arial" panose="020B0604020202020204" pitchFamily="34" charset="0"/>
            </a:rPr>
            <a:t>Dental and Surgical  </a:t>
          </a:r>
        </a:p>
        <a:p>
          <a:pPr algn="ctr"/>
          <a:r>
            <a:rPr lang="en-GB" sz="1200" b="0" dirty="0">
              <a:latin typeface="Arial" panose="020B0604020202020204" pitchFamily="34" charset="0"/>
              <a:cs typeface="Arial" panose="020B0604020202020204" pitchFamily="34" charset="0"/>
            </a:rPr>
            <a:t>  Examinations</a:t>
          </a:r>
          <a:endParaRPr lang="en-U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B3860E-F44D-4385-8850-9DAA4860A2B3}" type="parTrans" cxnId="{0DA095DD-E9FC-4D42-847B-CE1F79BE651F}">
      <dgm:prSet/>
      <dgm:spPr/>
      <dgm:t>
        <a:bodyPr/>
        <a:lstStyle/>
        <a:p>
          <a:endParaRPr lang="en-US"/>
        </a:p>
      </dgm:t>
    </dgm:pt>
    <dgm:pt modelId="{A7931D74-BE89-4C2A-9E78-2570574513FB}" type="sibTrans" cxnId="{0DA095DD-E9FC-4D42-847B-CE1F79BE651F}">
      <dgm:prSet/>
      <dgm:spPr/>
      <dgm:t>
        <a:bodyPr/>
        <a:lstStyle/>
        <a:p>
          <a:endParaRPr lang="en-US"/>
        </a:p>
      </dgm:t>
    </dgm:pt>
    <dgm:pt modelId="{06B1A1CA-DF8D-4489-971E-1132DDFFEC74}">
      <dgm:prSet phldrT="[Text]" custT="1"/>
      <dgm:spPr>
        <a:solidFill>
          <a:srgbClr val="6AC2BF"/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Research and Quality</a:t>
          </a:r>
        </a:p>
      </dgm:t>
    </dgm:pt>
    <dgm:pt modelId="{1ECC3ED2-DC0D-45F9-AA44-ECBE6B2EF382}" type="parTrans" cxnId="{ABD79ACD-243D-442E-9114-DCC8E5663C1B}">
      <dgm:prSet/>
      <dgm:spPr/>
      <dgm:t>
        <a:bodyPr/>
        <a:lstStyle/>
        <a:p>
          <a:endParaRPr lang="en-US"/>
        </a:p>
      </dgm:t>
    </dgm:pt>
    <dgm:pt modelId="{E3C57FFF-8433-4BB6-B4EF-4DC5829A3756}" type="sibTrans" cxnId="{ABD79ACD-243D-442E-9114-DCC8E5663C1B}">
      <dgm:prSet/>
      <dgm:spPr/>
      <dgm:t>
        <a:bodyPr/>
        <a:lstStyle/>
        <a:p>
          <a:endParaRPr lang="en-US"/>
        </a:p>
      </dgm:t>
    </dgm:pt>
    <dgm:pt modelId="{259F91DA-23B7-4259-BF06-74AE3A050A54}">
      <dgm:prSet phldrT="[Text]" custT="1"/>
      <dgm:spPr>
        <a:solidFill>
          <a:srgbClr val="6AC2BF"/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Global </a:t>
          </a:r>
        </a:p>
      </dgm:t>
    </dgm:pt>
    <dgm:pt modelId="{E52D5385-4583-4D0E-B379-A5ADBA1BF52E}" type="parTrans" cxnId="{3ECAED26-B74E-44F3-869B-3BA7E98BBE39}">
      <dgm:prSet/>
      <dgm:spPr/>
      <dgm:t>
        <a:bodyPr/>
        <a:lstStyle/>
        <a:p>
          <a:endParaRPr lang="en-US"/>
        </a:p>
      </dgm:t>
    </dgm:pt>
    <dgm:pt modelId="{81DAE4D3-563E-408B-973C-0C8BEDE58B02}" type="sibTrans" cxnId="{3ECAED26-B74E-44F3-869B-3BA7E98BBE39}">
      <dgm:prSet/>
      <dgm:spPr/>
      <dgm:t>
        <a:bodyPr/>
        <a:lstStyle/>
        <a:p>
          <a:endParaRPr lang="en-US"/>
        </a:p>
      </dgm:t>
    </dgm:pt>
    <dgm:pt modelId="{108314F7-6051-43B4-AE0B-225194E088AA}">
      <dgm:prSet custT="1"/>
      <dgm:spPr>
        <a:solidFill>
          <a:srgbClr val="6AC2BF"/>
        </a:solidFill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Learning and Assessment</a:t>
          </a:r>
        </a:p>
      </dgm:t>
    </dgm:pt>
    <dgm:pt modelId="{CE4994E2-E2F2-4EB4-8E20-6DA77E388C6B}" type="parTrans" cxnId="{9D25199A-BBFB-488F-B387-B72D43D835FD}">
      <dgm:prSet/>
      <dgm:spPr/>
      <dgm:t>
        <a:bodyPr/>
        <a:lstStyle/>
        <a:p>
          <a:endParaRPr lang="en-US"/>
        </a:p>
      </dgm:t>
    </dgm:pt>
    <dgm:pt modelId="{74B8831F-5A2A-4893-9C2C-350EBF10C5A6}" type="sibTrans" cxnId="{9D25199A-BBFB-488F-B387-B72D43D835FD}">
      <dgm:prSet/>
      <dgm:spPr/>
      <dgm:t>
        <a:bodyPr/>
        <a:lstStyle/>
        <a:p>
          <a:endParaRPr lang="en-US"/>
        </a:p>
      </dgm:t>
    </dgm:pt>
    <dgm:pt modelId="{991D20E3-4643-404F-A3B6-82525001A884}">
      <dgm:prSet custT="1"/>
      <dgm:spPr>
        <a:solidFill>
          <a:srgbClr val="AC145A"/>
        </a:solidFill>
      </dgm:spPr>
      <dgm:t>
        <a:bodyPr/>
        <a:lstStyle/>
        <a:p>
          <a:pPr algn="ctr"/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Global Policy and  Advocacy</a:t>
          </a:r>
        </a:p>
        <a:p>
          <a:pPr algn="ctr"/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Global Surgery </a:t>
          </a:r>
          <a:r>
            <a:rPr lang="en-US" sz="1200" b="0" dirty="0" err="1">
              <a:latin typeface="Arial" panose="020B0604020202020204" pitchFamily="34" charset="0"/>
              <a:cs typeface="Arial" panose="020B0604020202020204" pitchFamily="34" charset="0"/>
            </a:rPr>
            <a:t>Programmes</a:t>
          </a:r>
          <a:endParaRPr lang="en-US" sz="12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Global Resources and Development</a:t>
          </a:r>
        </a:p>
        <a:p>
          <a:pPr algn="ctr"/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ISTP</a:t>
          </a:r>
        </a:p>
        <a:p>
          <a:pPr algn="l"/>
          <a:endParaRPr lang="en-U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AA3BFC-FEA0-4AB7-A41B-BC6EAC050A30}" type="parTrans" cxnId="{EF3BA4EE-BCE7-44D6-8027-30F660DAFF63}">
      <dgm:prSet/>
      <dgm:spPr/>
      <dgm:t>
        <a:bodyPr/>
        <a:lstStyle/>
        <a:p>
          <a:endParaRPr lang="en-US"/>
        </a:p>
      </dgm:t>
    </dgm:pt>
    <dgm:pt modelId="{A28BA397-88B9-4A6C-B563-5A550AC34A42}" type="sibTrans" cxnId="{EF3BA4EE-BCE7-44D6-8027-30F660DAFF63}">
      <dgm:prSet/>
      <dgm:spPr/>
      <dgm:t>
        <a:bodyPr/>
        <a:lstStyle/>
        <a:p>
          <a:endParaRPr lang="en-US"/>
        </a:p>
      </dgm:t>
    </dgm:pt>
    <dgm:pt modelId="{F74A40EA-AD6E-4566-8753-145F17154F8F}">
      <dgm:prSet custT="1"/>
      <dgm:spPr>
        <a:solidFill>
          <a:srgbClr val="6AC2BF"/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Membership and Engagement</a:t>
          </a:r>
        </a:p>
      </dgm:t>
    </dgm:pt>
    <dgm:pt modelId="{1053B157-AE41-4FD6-BDAA-CFF585A0265D}" type="parTrans" cxnId="{63D89EE0-B330-41B9-9ABA-E395BA07DEA4}">
      <dgm:prSet/>
      <dgm:spPr/>
      <dgm:t>
        <a:bodyPr/>
        <a:lstStyle/>
        <a:p>
          <a:endParaRPr lang="en-US"/>
        </a:p>
      </dgm:t>
    </dgm:pt>
    <dgm:pt modelId="{F17F7700-06CA-4527-9E14-33543146584F}" type="sibTrans" cxnId="{63D89EE0-B330-41B9-9ABA-E395BA07DEA4}">
      <dgm:prSet/>
      <dgm:spPr/>
      <dgm:t>
        <a:bodyPr/>
        <a:lstStyle/>
        <a:p>
          <a:endParaRPr lang="en-US"/>
        </a:p>
      </dgm:t>
    </dgm:pt>
    <dgm:pt modelId="{88AF318B-195C-4C6F-8C31-2966B51FE486}">
      <dgm:prSet custT="1"/>
      <dgm:spPr>
        <a:solidFill>
          <a:srgbClr val="AC145A"/>
        </a:solidFill>
      </dgm:spPr>
      <dgm:t>
        <a:bodyPr/>
        <a:lstStyle/>
        <a:p>
          <a:r>
            <a:rPr lang="en-GB" sz="1200" b="0" dirty="0">
              <a:latin typeface="Arial" panose="020B0604020202020204" pitchFamily="34" charset="0"/>
              <a:cs typeface="Arial" panose="020B0604020202020204" pitchFamily="34" charset="0"/>
            </a:rPr>
            <a:t>Research Group</a:t>
          </a:r>
        </a:p>
        <a:p>
          <a:r>
            <a:rPr lang="en-GB" sz="1200" b="0" dirty="0">
              <a:latin typeface="Arial" panose="020B0604020202020204" pitchFamily="34" charset="0"/>
              <a:cs typeface="Arial" panose="020B0604020202020204" pitchFamily="34" charset="0"/>
            </a:rPr>
            <a:t>IRM Steering Group</a:t>
          </a:r>
        </a:p>
        <a:p>
          <a:r>
            <a:rPr lang="en-GB" sz="1200" b="0" dirty="0">
              <a:latin typeface="Arial" panose="020B0604020202020204" pitchFamily="34" charset="0"/>
              <a:cs typeface="Arial" panose="020B0604020202020204" pitchFamily="34" charset="0"/>
            </a:rPr>
            <a:t>Standards </a:t>
          </a:r>
        </a:p>
        <a:p>
          <a:r>
            <a:rPr lang="en-GB" sz="1200" b="0" dirty="0">
              <a:latin typeface="Arial" panose="020B0604020202020204" pitchFamily="34" charset="0"/>
              <a:cs typeface="Arial" panose="020B0604020202020204" pitchFamily="34" charset="0"/>
            </a:rPr>
            <a:t>Robotics</a:t>
          </a:r>
        </a:p>
        <a:p>
          <a:r>
            <a:rPr lang="en-GB" sz="1200" b="0" dirty="0">
              <a:latin typeface="Arial" panose="020B0604020202020204" pitchFamily="34" charset="0"/>
              <a:cs typeface="Arial" panose="020B0604020202020204" pitchFamily="34" charset="0"/>
            </a:rPr>
            <a:t>Children’s Surgical Forum</a:t>
          </a:r>
        </a:p>
        <a:p>
          <a:r>
            <a:rPr lang="en-GB" sz="1200" b="0" dirty="0">
              <a:latin typeface="Arial" panose="020B0604020202020204" pitchFamily="34" charset="0"/>
              <a:cs typeface="Arial" panose="020B0604020202020204" pitchFamily="34" charset="0"/>
            </a:rPr>
            <a:t>Cosmetic Surgery Group</a:t>
          </a:r>
        </a:p>
        <a:p>
          <a:r>
            <a:rPr lang="en-GB" sz="1200" b="0" dirty="0">
              <a:latin typeface="Arial" panose="020B0604020202020204" pitchFamily="34" charset="0"/>
              <a:cs typeface="Arial" panose="020B0604020202020204" pitchFamily="34" charset="0"/>
            </a:rPr>
            <a:t>Quality Assurance Operational Group</a:t>
          </a:r>
          <a:endParaRPr lang="en-U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BB14ED-4B37-46A6-A9F4-F87D06E1DCF3}" type="parTrans" cxnId="{DD1D87E4-1277-4E28-9DA2-D36A1B6A939F}">
      <dgm:prSet/>
      <dgm:spPr/>
      <dgm:t>
        <a:bodyPr/>
        <a:lstStyle/>
        <a:p>
          <a:endParaRPr lang="en-US"/>
        </a:p>
      </dgm:t>
    </dgm:pt>
    <dgm:pt modelId="{073D53A9-4FE4-4AAA-A907-A3E428A3BACB}" type="sibTrans" cxnId="{DD1D87E4-1277-4E28-9DA2-D36A1B6A939F}">
      <dgm:prSet/>
      <dgm:spPr/>
      <dgm:t>
        <a:bodyPr/>
        <a:lstStyle/>
        <a:p>
          <a:endParaRPr lang="en-US"/>
        </a:p>
      </dgm:t>
    </dgm:pt>
    <dgm:pt modelId="{648B8477-92B6-4AE7-AA3E-3FB768CD09D8}">
      <dgm:prSet custT="1"/>
      <dgm:spPr>
        <a:solidFill>
          <a:srgbClr val="AC145A"/>
        </a:solidFill>
      </dgm:spPr>
      <dgm:t>
        <a:bodyPr/>
        <a:lstStyle/>
        <a:p>
          <a:pPr algn="ctr"/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Women in Surgery</a:t>
          </a:r>
        </a:p>
        <a:p>
          <a:pPr algn="ctr"/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SAS </a:t>
          </a:r>
        </a:p>
        <a:p>
          <a:pPr algn="ctr"/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Associate </a:t>
          </a:r>
        </a:p>
        <a:p>
          <a:pPr algn="ctr"/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Future Surgeons</a:t>
          </a:r>
        </a:p>
        <a:p>
          <a:pPr algn="ctr"/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Journals</a:t>
          </a:r>
        </a:p>
        <a:p>
          <a:pPr algn="ctr"/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Regional Committee</a:t>
          </a:r>
        </a:p>
        <a:p>
          <a:pPr algn="ctr"/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Patient and Lay Group</a:t>
          </a:r>
        </a:p>
        <a:p>
          <a:pPr algn="ctr"/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Sustainability Group</a:t>
          </a:r>
          <a:endParaRPr lang="en-US" sz="1200" dirty="0"/>
        </a:p>
      </dgm:t>
    </dgm:pt>
    <dgm:pt modelId="{5FE34B09-36B6-4EC3-9278-6D1334975003}" type="parTrans" cxnId="{6187002E-2F1B-4591-8E53-833377588A33}">
      <dgm:prSet/>
      <dgm:spPr/>
      <dgm:t>
        <a:bodyPr/>
        <a:lstStyle/>
        <a:p>
          <a:endParaRPr lang="en-US"/>
        </a:p>
      </dgm:t>
    </dgm:pt>
    <dgm:pt modelId="{B1D4ED22-991B-4DC9-81D1-7EEC3A7EF47C}" type="sibTrans" cxnId="{6187002E-2F1B-4591-8E53-833377588A33}">
      <dgm:prSet/>
      <dgm:spPr/>
      <dgm:t>
        <a:bodyPr/>
        <a:lstStyle/>
        <a:p>
          <a:endParaRPr lang="en-US"/>
        </a:p>
      </dgm:t>
    </dgm:pt>
    <dgm:pt modelId="{93D16344-5C05-41ED-B627-5F063E989152}" type="pres">
      <dgm:prSet presAssocID="{BBBBA725-251E-4485-9C7D-67979E65E8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56FAE0-06CC-4968-92C8-3E60B6E17B4A}" type="pres">
      <dgm:prSet presAssocID="{D026598C-BEEE-4FC7-8082-BA00C30C7F2B}" presName="vertOne" presStyleCnt="0"/>
      <dgm:spPr/>
    </dgm:pt>
    <dgm:pt modelId="{5BF00C88-F10D-46D2-985D-7B80148F5457}" type="pres">
      <dgm:prSet presAssocID="{D026598C-BEEE-4FC7-8082-BA00C30C7F2B}" presName="txOne" presStyleLbl="node0" presStyleIdx="0" presStyleCnt="1" custScaleY="52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B911C4-D06B-4293-988B-A6C5F74FDB41}" type="pres">
      <dgm:prSet presAssocID="{D026598C-BEEE-4FC7-8082-BA00C30C7F2B}" presName="parTransOne" presStyleCnt="0"/>
      <dgm:spPr/>
    </dgm:pt>
    <dgm:pt modelId="{526A5192-D201-43E0-8377-EEA410F6C77B}" type="pres">
      <dgm:prSet presAssocID="{D026598C-BEEE-4FC7-8082-BA00C30C7F2B}" presName="horzOne" presStyleCnt="0"/>
      <dgm:spPr/>
    </dgm:pt>
    <dgm:pt modelId="{D3690C8A-AD88-4892-AEE6-1190900D543F}" type="pres">
      <dgm:prSet presAssocID="{108314F7-6051-43B4-AE0B-225194E088AA}" presName="vertTwo" presStyleCnt="0"/>
      <dgm:spPr/>
    </dgm:pt>
    <dgm:pt modelId="{56714D4F-7054-4C07-8B36-2A03D50508A0}" type="pres">
      <dgm:prSet presAssocID="{108314F7-6051-43B4-AE0B-225194E088AA}" presName="txTwo" presStyleLbl="node2" presStyleIdx="0" presStyleCnt="4" custScaleY="664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D885BC-43BE-45BC-B478-B9104368EBE6}" type="pres">
      <dgm:prSet presAssocID="{108314F7-6051-43B4-AE0B-225194E088AA}" presName="parTransTwo" presStyleCnt="0"/>
      <dgm:spPr/>
    </dgm:pt>
    <dgm:pt modelId="{832157D0-B4BD-4EE8-9A1B-B731E29B4E7A}" type="pres">
      <dgm:prSet presAssocID="{108314F7-6051-43B4-AE0B-225194E088AA}" presName="horzTwo" presStyleCnt="0"/>
      <dgm:spPr/>
    </dgm:pt>
    <dgm:pt modelId="{97E8CD68-F7C3-4FCD-A738-4B5B9E81B9EE}" type="pres">
      <dgm:prSet presAssocID="{E8D304A7-6279-4C00-AFE1-5A3881698E6D}" presName="vertThree" presStyleCnt="0"/>
      <dgm:spPr/>
    </dgm:pt>
    <dgm:pt modelId="{80CC2487-68B5-4275-B8B8-FC5859787957}" type="pres">
      <dgm:prSet presAssocID="{E8D304A7-6279-4C00-AFE1-5A3881698E6D}" presName="txThree" presStyleLbl="node3" presStyleIdx="0" presStyleCnt="4" custLinFactNeighborY="-4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A90E3-CCA1-456F-8E09-79BE6DD8F37C}" type="pres">
      <dgm:prSet presAssocID="{E8D304A7-6279-4C00-AFE1-5A3881698E6D}" presName="horzThree" presStyleCnt="0"/>
      <dgm:spPr/>
    </dgm:pt>
    <dgm:pt modelId="{8989A982-3497-43FC-99C6-C0A51E397B34}" type="pres">
      <dgm:prSet presAssocID="{74B8831F-5A2A-4893-9C2C-350EBF10C5A6}" presName="sibSpaceTwo" presStyleCnt="0"/>
      <dgm:spPr/>
    </dgm:pt>
    <dgm:pt modelId="{5BF810A6-888C-4C40-B59F-6843A239D382}" type="pres">
      <dgm:prSet presAssocID="{06B1A1CA-DF8D-4489-971E-1132DDFFEC74}" presName="vertTwo" presStyleCnt="0"/>
      <dgm:spPr/>
    </dgm:pt>
    <dgm:pt modelId="{FD88C54D-7A2A-47D4-A7CB-83E0C4945582}" type="pres">
      <dgm:prSet presAssocID="{06B1A1CA-DF8D-4489-971E-1132DDFFEC74}" presName="txTwo" presStyleLbl="node2" presStyleIdx="1" presStyleCnt="4" custScaleY="664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BDE885-9019-4E78-A4DA-2803434CF923}" type="pres">
      <dgm:prSet presAssocID="{06B1A1CA-DF8D-4489-971E-1132DDFFEC74}" presName="parTransTwo" presStyleCnt="0"/>
      <dgm:spPr/>
    </dgm:pt>
    <dgm:pt modelId="{FD1C2BB2-2482-4D3A-AE9F-1056138E9674}" type="pres">
      <dgm:prSet presAssocID="{06B1A1CA-DF8D-4489-971E-1132DDFFEC74}" presName="horzTwo" presStyleCnt="0"/>
      <dgm:spPr/>
    </dgm:pt>
    <dgm:pt modelId="{7FE6387D-D98B-48F3-B32A-61F63FB7A4F2}" type="pres">
      <dgm:prSet presAssocID="{88AF318B-195C-4C6F-8C31-2966B51FE486}" presName="vertThree" presStyleCnt="0"/>
      <dgm:spPr/>
    </dgm:pt>
    <dgm:pt modelId="{B5B51530-E70D-4520-8940-D06A99CF19C1}" type="pres">
      <dgm:prSet presAssocID="{88AF318B-195C-4C6F-8C31-2966B51FE486}" presName="txThree" presStyleLbl="node3" presStyleIdx="1" presStyleCnt="4" custLinFactNeighborY="-4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ABA428-77BB-4DC3-B41B-DCD1DF1953C1}" type="pres">
      <dgm:prSet presAssocID="{88AF318B-195C-4C6F-8C31-2966B51FE486}" presName="horzThree" presStyleCnt="0"/>
      <dgm:spPr/>
    </dgm:pt>
    <dgm:pt modelId="{BC025420-70CF-4B76-93E6-B5AC3C20298A}" type="pres">
      <dgm:prSet presAssocID="{E3C57FFF-8433-4BB6-B4EF-4DC5829A3756}" presName="sibSpaceTwo" presStyleCnt="0"/>
      <dgm:spPr/>
    </dgm:pt>
    <dgm:pt modelId="{0823300A-0430-43DC-A555-EE86652F9027}" type="pres">
      <dgm:prSet presAssocID="{259F91DA-23B7-4259-BF06-74AE3A050A54}" presName="vertTwo" presStyleCnt="0"/>
      <dgm:spPr/>
    </dgm:pt>
    <dgm:pt modelId="{B1DC377C-DFE1-4CD0-8268-0C9A7395593B}" type="pres">
      <dgm:prSet presAssocID="{259F91DA-23B7-4259-BF06-74AE3A050A54}" presName="txTwo" presStyleLbl="node2" presStyleIdx="2" presStyleCnt="4" custScaleY="664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194844-D438-45CA-973D-DA23268B8C48}" type="pres">
      <dgm:prSet presAssocID="{259F91DA-23B7-4259-BF06-74AE3A050A54}" presName="parTransTwo" presStyleCnt="0"/>
      <dgm:spPr/>
    </dgm:pt>
    <dgm:pt modelId="{D0A38B1A-FB48-4687-8473-0B9880E673BB}" type="pres">
      <dgm:prSet presAssocID="{259F91DA-23B7-4259-BF06-74AE3A050A54}" presName="horzTwo" presStyleCnt="0"/>
      <dgm:spPr/>
    </dgm:pt>
    <dgm:pt modelId="{2B3A27A3-20D5-47DF-BFDF-7266717F19E8}" type="pres">
      <dgm:prSet presAssocID="{991D20E3-4643-404F-A3B6-82525001A884}" presName="vertThree" presStyleCnt="0"/>
      <dgm:spPr/>
    </dgm:pt>
    <dgm:pt modelId="{1A99B329-A52B-4A27-BE94-DB7236AA0658}" type="pres">
      <dgm:prSet presAssocID="{991D20E3-4643-404F-A3B6-82525001A884}" presName="txThree" presStyleLbl="node3" presStyleIdx="2" presStyleCnt="4" custLinFactNeighborX="594" custLinFactNeighborY="-4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5BE45-2B5B-453B-A881-1B54AEADF46E}" type="pres">
      <dgm:prSet presAssocID="{991D20E3-4643-404F-A3B6-82525001A884}" presName="horzThree" presStyleCnt="0"/>
      <dgm:spPr/>
    </dgm:pt>
    <dgm:pt modelId="{E27AD267-35C4-4509-9A9A-2C61EABFD193}" type="pres">
      <dgm:prSet presAssocID="{81DAE4D3-563E-408B-973C-0C8BEDE58B02}" presName="sibSpaceTwo" presStyleCnt="0"/>
      <dgm:spPr/>
    </dgm:pt>
    <dgm:pt modelId="{2979D07C-7C66-48D0-933D-48F29B80F974}" type="pres">
      <dgm:prSet presAssocID="{F74A40EA-AD6E-4566-8753-145F17154F8F}" presName="vertTwo" presStyleCnt="0"/>
      <dgm:spPr/>
    </dgm:pt>
    <dgm:pt modelId="{3BC3EE2F-CC72-4D2E-BC6B-327A34F8CF7B}" type="pres">
      <dgm:prSet presAssocID="{F74A40EA-AD6E-4566-8753-145F17154F8F}" presName="txTwo" presStyleLbl="node2" presStyleIdx="3" presStyleCnt="4" custScaleY="664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22EDC-173C-421B-ADB7-0CFFF9DA95B5}" type="pres">
      <dgm:prSet presAssocID="{F74A40EA-AD6E-4566-8753-145F17154F8F}" presName="parTransTwo" presStyleCnt="0"/>
      <dgm:spPr/>
    </dgm:pt>
    <dgm:pt modelId="{FD52BB6A-86D2-4211-85DB-8CC196EA39F4}" type="pres">
      <dgm:prSet presAssocID="{F74A40EA-AD6E-4566-8753-145F17154F8F}" presName="horzTwo" presStyleCnt="0"/>
      <dgm:spPr/>
    </dgm:pt>
    <dgm:pt modelId="{6883B3D8-FEB4-4094-9C71-886E057CF951}" type="pres">
      <dgm:prSet presAssocID="{648B8477-92B6-4AE7-AA3E-3FB768CD09D8}" presName="vertThree" presStyleCnt="0"/>
      <dgm:spPr/>
    </dgm:pt>
    <dgm:pt modelId="{224225F9-5B38-4F2E-B1E9-53A15A0438A5}" type="pres">
      <dgm:prSet presAssocID="{648B8477-92B6-4AE7-AA3E-3FB768CD09D8}" presName="txThree" presStyleLbl="node3" presStyleIdx="3" presStyleCnt="4" custLinFactNeighborY="-4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59E089-E7F6-4755-99AF-EB71CE8C1E5B}" type="pres">
      <dgm:prSet presAssocID="{648B8477-92B6-4AE7-AA3E-3FB768CD09D8}" presName="horzThree" presStyleCnt="0"/>
      <dgm:spPr/>
    </dgm:pt>
  </dgm:ptLst>
  <dgm:cxnLst>
    <dgm:cxn modelId="{88DD9C97-9DE3-46D6-8E46-B610093D3EB4}" type="presOf" srcId="{108314F7-6051-43B4-AE0B-225194E088AA}" destId="{56714D4F-7054-4C07-8B36-2A03D50508A0}" srcOrd="0" destOrd="0" presId="urn:microsoft.com/office/officeart/2005/8/layout/hierarchy4"/>
    <dgm:cxn modelId="{69F578E8-0DD4-451B-B4B9-DD30A20E1ADD}" type="presOf" srcId="{991D20E3-4643-404F-A3B6-82525001A884}" destId="{1A99B329-A52B-4A27-BE94-DB7236AA0658}" srcOrd="0" destOrd="0" presId="urn:microsoft.com/office/officeart/2005/8/layout/hierarchy4"/>
    <dgm:cxn modelId="{3ECC6EE4-4235-4F16-A65C-B7BB2CA84275}" type="presOf" srcId="{BBBBA725-251E-4485-9C7D-67979E65E871}" destId="{93D16344-5C05-41ED-B627-5F063E989152}" srcOrd="0" destOrd="0" presId="urn:microsoft.com/office/officeart/2005/8/layout/hierarchy4"/>
    <dgm:cxn modelId="{7510A77A-551E-491D-AB5D-A56325DAE0CD}" type="presOf" srcId="{F74A40EA-AD6E-4566-8753-145F17154F8F}" destId="{3BC3EE2F-CC72-4D2E-BC6B-327A34F8CF7B}" srcOrd="0" destOrd="0" presId="urn:microsoft.com/office/officeart/2005/8/layout/hierarchy4"/>
    <dgm:cxn modelId="{9D25199A-BBFB-488F-B387-B72D43D835FD}" srcId="{D026598C-BEEE-4FC7-8082-BA00C30C7F2B}" destId="{108314F7-6051-43B4-AE0B-225194E088AA}" srcOrd="0" destOrd="0" parTransId="{CE4994E2-E2F2-4EB4-8E20-6DA77E388C6B}" sibTransId="{74B8831F-5A2A-4893-9C2C-350EBF10C5A6}"/>
    <dgm:cxn modelId="{F95147EC-D2A7-4314-8BA4-C1EB22E38ABC}" type="presOf" srcId="{648B8477-92B6-4AE7-AA3E-3FB768CD09D8}" destId="{224225F9-5B38-4F2E-B1E9-53A15A0438A5}" srcOrd="0" destOrd="0" presId="urn:microsoft.com/office/officeart/2005/8/layout/hierarchy4"/>
    <dgm:cxn modelId="{3ECAED26-B74E-44F3-869B-3BA7E98BBE39}" srcId="{D026598C-BEEE-4FC7-8082-BA00C30C7F2B}" destId="{259F91DA-23B7-4259-BF06-74AE3A050A54}" srcOrd="2" destOrd="0" parTransId="{E52D5385-4583-4D0E-B379-A5ADBA1BF52E}" sibTransId="{81DAE4D3-563E-408B-973C-0C8BEDE58B02}"/>
    <dgm:cxn modelId="{EF3BA4EE-BCE7-44D6-8027-30F660DAFF63}" srcId="{259F91DA-23B7-4259-BF06-74AE3A050A54}" destId="{991D20E3-4643-404F-A3B6-82525001A884}" srcOrd="0" destOrd="0" parTransId="{97AA3BFC-FEA0-4AB7-A41B-BC6EAC050A30}" sibTransId="{A28BA397-88B9-4A6C-B563-5A550AC34A42}"/>
    <dgm:cxn modelId="{736D5D6D-297C-4496-A28D-83EB62BA80E8}" type="presOf" srcId="{E8D304A7-6279-4C00-AFE1-5A3881698E6D}" destId="{80CC2487-68B5-4275-B8B8-FC5859787957}" srcOrd="0" destOrd="0" presId="urn:microsoft.com/office/officeart/2005/8/layout/hierarchy4"/>
    <dgm:cxn modelId="{29DAAD92-8CBE-43AC-83A8-F26FFDBF8750}" type="presOf" srcId="{259F91DA-23B7-4259-BF06-74AE3A050A54}" destId="{B1DC377C-DFE1-4CD0-8268-0C9A7395593B}" srcOrd="0" destOrd="0" presId="urn:microsoft.com/office/officeart/2005/8/layout/hierarchy4"/>
    <dgm:cxn modelId="{65DEE4B8-44FA-4ACC-8933-93724D678ECA}" type="presOf" srcId="{06B1A1CA-DF8D-4489-971E-1132DDFFEC74}" destId="{FD88C54D-7A2A-47D4-A7CB-83E0C4945582}" srcOrd="0" destOrd="0" presId="urn:microsoft.com/office/officeart/2005/8/layout/hierarchy4"/>
    <dgm:cxn modelId="{5AF57B9C-D050-4C92-B0CF-5FD671902B0E}" type="presOf" srcId="{88AF318B-195C-4C6F-8C31-2966B51FE486}" destId="{B5B51530-E70D-4520-8940-D06A99CF19C1}" srcOrd="0" destOrd="0" presId="urn:microsoft.com/office/officeart/2005/8/layout/hierarchy4"/>
    <dgm:cxn modelId="{6187002E-2F1B-4591-8E53-833377588A33}" srcId="{F74A40EA-AD6E-4566-8753-145F17154F8F}" destId="{648B8477-92B6-4AE7-AA3E-3FB768CD09D8}" srcOrd="0" destOrd="0" parTransId="{5FE34B09-36B6-4EC3-9278-6D1334975003}" sibTransId="{B1D4ED22-991B-4DC9-81D1-7EEC3A7EF47C}"/>
    <dgm:cxn modelId="{DD1D87E4-1277-4E28-9DA2-D36A1B6A939F}" srcId="{06B1A1CA-DF8D-4489-971E-1132DDFFEC74}" destId="{88AF318B-195C-4C6F-8C31-2966B51FE486}" srcOrd="0" destOrd="0" parTransId="{E9BB14ED-4B37-46A6-A9F4-F87D06E1DCF3}" sibTransId="{073D53A9-4FE4-4AAA-A907-A3E428A3BACB}"/>
    <dgm:cxn modelId="{0DA095DD-E9FC-4D42-847B-CE1F79BE651F}" srcId="{108314F7-6051-43B4-AE0B-225194E088AA}" destId="{E8D304A7-6279-4C00-AFE1-5A3881698E6D}" srcOrd="0" destOrd="0" parTransId="{ABB3860E-F44D-4385-8850-9DAA4860A2B3}" sibTransId="{A7931D74-BE89-4C2A-9E78-2570574513FB}"/>
    <dgm:cxn modelId="{63D89EE0-B330-41B9-9ABA-E395BA07DEA4}" srcId="{D026598C-BEEE-4FC7-8082-BA00C30C7F2B}" destId="{F74A40EA-AD6E-4566-8753-145F17154F8F}" srcOrd="3" destOrd="0" parTransId="{1053B157-AE41-4FD6-BDAA-CFF585A0265D}" sibTransId="{F17F7700-06CA-4527-9E14-33543146584F}"/>
    <dgm:cxn modelId="{BFE2DFE7-4782-4F86-9981-4BCB5F52C7F8}" type="presOf" srcId="{D026598C-BEEE-4FC7-8082-BA00C30C7F2B}" destId="{5BF00C88-F10D-46D2-985D-7B80148F5457}" srcOrd="0" destOrd="0" presId="urn:microsoft.com/office/officeart/2005/8/layout/hierarchy4"/>
    <dgm:cxn modelId="{ABD79ACD-243D-442E-9114-DCC8E5663C1B}" srcId="{D026598C-BEEE-4FC7-8082-BA00C30C7F2B}" destId="{06B1A1CA-DF8D-4489-971E-1132DDFFEC74}" srcOrd="1" destOrd="0" parTransId="{1ECC3ED2-DC0D-45F9-AA44-ECBE6B2EF382}" sibTransId="{E3C57FFF-8433-4BB6-B4EF-4DC5829A3756}"/>
    <dgm:cxn modelId="{22DDC997-72C2-462F-A36A-DF003AA645F0}" srcId="{BBBBA725-251E-4485-9C7D-67979E65E871}" destId="{D026598C-BEEE-4FC7-8082-BA00C30C7F2B}" srcOrd="0" destOrd="0" parTransId="{C3BA30AF-06CB-40A0-B1C1-010FCCCBF406}" sibTransId="{6875BB86-AFBF-405D-839A-270E639725FC}"/>
    <dgm:cxn modelId="{A537E887-D57B-4570-9A6B-9CEDC4C4E040}" type="presParOf" srcId="{93D16344-5C05-41ED-B627-5F063E989152}" destId="{C156FAE0-06CC-4968-92C8-3E60B6E17B4A}" srcOrd="0" destOrd="0" presId="urn:microsoft.com/office/officeart/2005/8/layout/hierarchy4"/>
    <dgm:cxn modelId="{CFDBC16F-E0B4-4B65-BA3F-FA0871A88378}" type="presParOf" srcId="{C156FAE0-06CC-4968-92C8-3E60B6E17B4A}" destId="{5BF00C88-F10D-46D2-985D-7B80148F5457}" srcOrd="0" destOrd="0" presId="urn:microsoft.com/office/officeart/2005/8/layout/hierarchy4"/>
    <dgm:cxn modelId="{CD896868-0E2A-4DCB-8D25-4E0BED869A75}" type="presParOf" srcId="{C156FAE0-06CC-4968-92C8-3E60B6E17B4A}" destId="{31B911C4-D06B-4293-988B-A6C5F74FDB41}" srcOrd="1" destOrd="0" presId="urn:microsoft.com/office/officeart/2005/8/layout/hierarchy4"/>
    <dgm:cxn modelId="{3E6E6BD6-E904-4DFB-8C7B-A5AB7BF64AB9}" type="presParOf" srcId="{C156FAE0-06CC-4968-92C8-3E60B6E17B4A}" destId="{526A5192-D201-43E0-8377-EEA410F6C77B}" srcOrd="2" destOrd="0" presId="urn:microsoft.com/office/officeart/2005/8/layout/hierarchy4"/>
    <dgm:cxn modelId="{F79EE920-96D8-4633-991F-2351E03F2D63}" type="presParOf" srcId="{526A5192-D201-43E0-8377-EEA410F6C77B}" destId="{D3690C8A-AD88-4892-AEE6-1190900D543F}" srcOrd="0" destOrd="0" presId="urn:microsoft.com/office/officeart/2005/8/layout/hierarchy4"/>
    <dgm:cxn modelId="{2AE069C4-311F-4913-A7A7-C5A855436FF2}" type="presParOf" srcId="{D3690C8A-AD88-4892-AEE6-1190900D543F}" destId="{56714D4F-7054-4C07-8B36-2A03D50508A0}" srcOrd="0" destOrd="0" presId="urn:microsoft.com/office/officeart/2005/8/layout/hierarchy4"/>
    <dgm:cxn modelId="{5EA00022-A057-4C5A-9B64-B7482B77C19C}" type="presParOf" srcId="{D3690C8A-AD88-4892-AEE6-1190900D543F}" destId="{DDD885BC-43BE-45BC-B478-B9104368EBE6}" srcOrd="1" destOrd="0" presId="urn:microsoft.com/office/officeart/2005/8/layout/hierarchy4"/>
    <dgm:cxn modelId="{316D31AC-D61E-4948-B562-174BA6A9FBE6}" type="presParOf" srcId="{D3690C8A-AD88-4892-AEE6-1190900D543F}" destId="{832157D0-B4BD-4EE8-9A1B-B731E29B4E7A}" srcOrd="2" destOrd="0" presId="urn:microsoft.com/office/officeart/2005/8/layout/hierarchy4"/>
    <dgm:cxn modelId="{33143666-62A7-46BD-8FD8-962453281F7C}" type="presParOf" srcId="{832157D0-B4BD-4EE8-9A1B-B731E29B4E7A}" destId="{97E8CD68-F7C3-4FCD-A738-4B5B9E81B9EE}" srcOrd="0" destOrd="0" presId="urn:microsoft.com/office/officeart/2005/8/layout/hierarchy4"/>
    <dgm:cxn modelId="{87099CFE-4E21-48B5-8B0D-A60A658E46FF}" type="presParOf" srcId="{97E8CD68-F7C3-4FCD-A738-4B5B9E81B9EE}" destId="{80CC2487-68B5-4275-B8B8-FC5859787957}" srcOrd="0" destOrd="0" presId="urn:microsoft.com/office/officeart/2005/8/layout/hierarchy4"/>
    <dgm:cxn modelId="{C3F6BA9C-09EC-467D-B48E-E0C4349599C9}" type="presParOf" srcId="{97E8CD68-F7C3-4FCD-A738-4B5B9E81B9EE}" destId="{36BA90E3-CCA1-456F-8E09-79BE6DD8F37C}" srcOrd="1" destOrd="0" presId="urn:microsoft.com/office/officeart/2005/8/layout/hierarchy4"/>
    <dgm:cxn modelId="{B2B66ED2-B30C-428A-86C5-09ABDF3EA0AC}" type="presParOf" srcId="{526A5192-D201-43E0-8377-EEA410F6C77B}" destId="{8989A982-3497-43FC-99C6-C0A51E397B34}" srcOrd="1" destOrd="0" presId="urn:microsoft.com/office/officeart/2005/8/layout/hierarchy4"/>
    <dgm:cxn modelId="{14B296D8-7409-4F78-8812-3E82A3EA4DD1}" type="presParOf" srcId="{526A5192-D201-43E0-8377-EEA410F6C77B}" destId="{5BF810A6-888C-4C40-B59F-6843A239D382}" srcOrd="2" destOrd="0" presId="urn:microsoft.com/office/officeart/2005/8/layout/hierarchy4"/>
    <dgm:cxn modelId="{80EBAAE8-B2D4-45D1-8F25-6D050D1966C2}" type="presParOf" srcId="{5BF810A6-888C-4C40-B59F-6843A239D382}" destId="{FD88C54D-7A2A-47D4-A7CB-83E0C4945582}" srcOrd="0" destOrd="0" presId="urn:microsoft.com/office/officeart/2005/8/layout/hierarchy4"/>
    <dgm:cxn modelId="{E5110F91-CCEC-4D5D-B067-57A3A327B88B}" type="presParOf" srcId="{5BF810A6-888C-4C40-B59F-6843A239D382}" destId="{63BDE885-9019-4E78-A4DA-2803434CF923}" srcOrd="1" destOrd="0" presId="urn:microsoft.com/office/officeart/2005/8/layout/hierarchy4"/>
    <dgm:cxn modelId="{69E5CF2F-19C3-4638-B5E4-096144562EC7}" type="presParOf" srcId="{5BF810A6-888C-4C40-B59F-6843A239D382}" destId="{FD1C2BB2-2482-4D3A-AE9F-1056138E9674}" srcOrd="2" destOrd="0" presId="urn:microsoft.com/office/officeart/2005/8/layout/hierarchy4"/>
    <dgm:cxn modelId="{8741B851-7E59-46C9-ADF6-7DE9A183B005}" type="presParOf" srcId="{FD1C2BB2-2482-4D3A-AE9F-1056138E9674}" destId="{7FE6387D-D98B-48F3-B32A-61F63FB7A4F2}" srcOrd="0" destOrd="0" presId="urn:microsoft.com/office/officeart/2005/8/layout/hierarchy4"/>
    <dgm:cxn modelId="{2CA1EE80-7E26-4310-955D-F696738F6D7E}" type="presParOf" srcId="{7FE6387D-D98B-48F3-B32A-61F63FB7A4F2}" destId="{B5B51530-E70D-4520-8940-D06A99CF19C1}" srcOrd="0" destOrd="0" presId="urn:microsoft.com/office/officeart/2005/8/layout/hierarchy4"/>
    <dgm:cxn modelId="{5C6C36EF-C0AB-4C1A-87A5-3B890105B509}" type="presParOf" srcId="{7FE6387D-D98B-48F3-B32A-61F63FB7A4F2}" destId="{0BABA428-77BB-4DC3-B41B-DCD1DF1953C1}" srcOrd="1" destOrd="0" presId="urn:microsoft.com/office/officeart/2005/8/layout/hierarchy4"/>
    <dgm:cxn modelId="{78E79D32-02EF-4AC2-B9E1-D270E50AF3F1}" type="presParOf" srcId="{526A5192-D201-43E0-8377-EEA410F6C77B}" destId="{BC025420-70CF-4B76-93E6-B5AC3C20298A}" srcOrd="3" destOrd="0" presId="urn:microsoft.com/office/officeart/2005/8/layout/hierarchy4"/>
    <dgm:cxn modelId="{EA2A08B7-0AD7-40D5-836D-BDB80972E192}" type="presParOf" srcId="{526A5192-D201-43E0-8377-EEA410F6C77B}" destId="{0823300A-0430-43DC-A555-EE86652F9027}" srcOrd="4" destOrd="0" presId="urn:microsoft.com/office/officeart/2005/8/layout/hierarchy4"/>
    <dgm:cxn modelId="{211430B0-A123-4F65-86A3-5D9988D03D8B}" type="presParOf" srcId="{0823300A-0430-43DC-A555-EE86652F9027}" destId="{B1DC377C-DFE1-4CD0-8268-0C9A7395593B}" srcOrd="0" destOrd="0" presId="urn:microsoft.com/office/officeart/2005/8/layout/hierarchy4"/>
    <dgm:cxn modelId="{765F0F73-01F3-4FFE-88EF-25EE0C2A7D5F}" type="presParOf" srcId="{0823300A-0430-43DC-A555-EE86652F9027}" destId="{18194844-D438-45CA-973D-DA23268B8C48}" srcOrd="1" destOrd="0" presId="urn:microsoft.com/office/officeart/2005/8/layout/hierarchy4"/>
    <dgm:cxn modelId="{032B7894-F336-4FCD-B092-AA96E7282088}" type="presParOf" srcId="{0823300A-0430-43DC-A555-EE86652F9027}" destId="{D0A38B1A-FB48-4687-8473-0B9880E673BB}" srcOrd="2" destOrd="0" presId="urn:microsoft.com/office/officeart/2005/8/layout/hierarchy4"/>
    <dgm:cxn modelId="{049EDAD1-D09F-49D2-AD18-C56893A89279}" type="presParOf" srcId="{D0A38B1A-FB48-4687-8473-0B9880E673BB}" destId="{2B3A27A3-20D5-47DF-BFDF-7266717F19E8}" srcOrd="0" destOrd="0" presId="urn:microsoft.com/office/officeart/2005/8/layout/hierarchy4"/>
    <dgm:cxn modelId="{ACAA8F9B-1C3E-4C19-97E0-F283C2B55FC2}" type="presParOf" srcId="{2B3A27A3-20D5-47DF-BFDF-7266717F19E8}" destId="{1A99B329-A52B-4A27-BE94-DB7236AA0658}" srcOrd="0" destOrd="0" presId="urn:microsoft.com/office/officeart/2005/8/layout/hierarchy4"/>
    <dgm:cxn modelId="{6575FE57-4F0F-4F4F-8EDB-EC70A5690B12}" type="presParOf" srcId="{2B3A27A3-20D5-47DF-BFDF-7266717F19E8}" destId="{72D5BE45-2B5B-453B-A881-1B54AEADF46E}" srcOrd="1" destOrd="0" presId="urn:microsoft.com/office/officeart/2005/8/layout/hierarchy4"/>
    <dgm:cxn modelId="{009883DE-FD6B-4EAB-8521-4F69261EC443}" type="presParOf" srcId="{526A5192-D201-43E0-8377-EEA410F6C77B}" destId="{E27AD267-35C4-4509-9A9A-2C61EABFD193}" srcOrd="5" destOrd="0" presId="urn:microsoft.com/office/officeart/2005/8/layout/hierarchy4"/>
    <dgm:cxn modelId="{3678FA65-5BE7-4593-AD3D-B56E68777688}" type="presParOf" srcId="{526A5192-D201-43E0-8377-EEA410F6C77B}" destId="{2979D07C-7C66-48D0-933D-48F29B80F974}" srcOrd="6" destOrd="0" presId="urn:microsoft.com/office/officeart/2005/8/layout/hierarchy4"/>
    <dgm:cxn modelId="{D252C8E5-56E2-4E42-B338-3EB4AC1133CB}" type="presParOf" srcId="{2979D07C-7C66-48D0-933D-48F29B80F974}" destId="{3BC3EE2F-CC72-4D2E-BC6B-327A34F8CF7B}" srcOrd="0" destOrd="0" presId="urn:microsoft.com/office/officeart/2005/8/layout/hierarchy4"/>
    <dgm:cxn modelId="{1D896A2B-1831-4622-9C2C-EAADE95D6B94}" type="presParOf" srcId="{2979D07C-7C66-48D0-933D-48F29B80F974}" destId="{EAA22EDC-173C-421B-ADB7-0CFFF9DA95B5}" srcOrd="1" destOrd="0" presId="urn:microsoft.com/office/officeart/2005/8/layout/hierarchy4"/>
    <dgm:cxn modelId="{EA7FFAB0-A708-4C70-9AC0-A67B08050D44}" type="presParOf" srcId="{2979D07C-7C66-48D0-933D-48F29B80F974}" destId="{FD52BB6A-86D2-4211-85DB-8CC196EA39F4}" srcOrd="2" destOrd="0" presId="urn:microsoft.com/office/officeart/2005/8/layout/hierarchy4"/>
    <dgm:cxn modelId="{DB5E13C6-2FF8-4CF2-B328-E07DEC21F06C}" type="presParOf" srcId="{FD52BB6A-86D2-4211-85DB-8CC196EA39F4}" destId="{6883B3D8-FEB4-4094-9C71-886E057CF951}" srcOrd="0" destOrd="0" presId="urn:microsoft.com/office/officeart/2005/8/layout/hierarchy4"/>
    <dgm:cxn modelId="{2182405C-1FF5-42ED-9367-419DC8C93C69}" type="presParOf" srcId="{6883B3D8-FEB4-4094-9C71-886E057CF951}" destId="{224225F9-5B38-4F2E-B1E9-53A15A0438A5}" srcOrd="0" destOrd="0" presId="urn:microsoft.com/office/officeart/2005/8/layout/hierarchy4"/>
    <dgm:cxn modelId="{3D706C70-C21E-4F96-B4BC-54C6C0936419}" type="presParOf" srcId="{6883B3D8-FEB4-4094-9C71-886E057CF951}" destId="{AF59E089-E7F6-4755-99AF-EB71CE8C1E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21653-695B-475D-B73B-A96C4C4D3C88}">
      <dsp:nvSpPr>
        <dsp:cNvPr id="0" name=""/>
        <dsp:cNvSpPr/>
      </dsp:nvSpPr>
      <dsp:spPr>
        <a:xfrm>
          <a:off x="6560391" y="1429884"/>
          <a:ext cx="91440" cy="7413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1326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DA729-A270-4519-B34B-DF852A9C00FE}">
      <dsp:nvSpPr>
        <dsp:cNvPr id="0" name=""/>
        <dsp:cNvSpPr/>
      </dsp:nvSpPr>
      <dsp:spPr>
        <a:xfrm>
          <a:off x="3737233" y="2855910"/>
          <a:ext cx="91440" cy="75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5272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81ACC-5870-4D2A-9A46-CD04B6414D8F}">
      <dsp:nvSpPr>
        <dsp:cNvPr id="0" name=""/>
        <dsp:cNvSpPr/>
      </dsp:nvSpPr>
      <dsp:spPr>
        <a:xfrm>
          <a:off x="3717385" y="1076319"/>
          <a:ext cx="91440" cy="705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613"/>
              </a:lnTo>
              <a:lnTo>
                <a:pt x="65567" y="454613"/>
              </a:lnTo>
              <a:lnTo>
                <a:pt x="65567" y="70528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38126-5608-4BFA-A995-2B476438FDCA}">
      <dsp:nvSpPr>
        <dsp:cNvPr id="0" name=""/>
        <dsp:cNvSpPr/>
      </dsp:nvSpPr>
      <dsp:spPr>
        <a:xfrm>
          <a:off x="2725641" y="2013"/>
          <a:ext cx="2074928" cy="1074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159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Trustees</a:t>
          </a:r>
        </a:p>
      </dsp:txBody>
      <dsp:txXfrm>
        <a:off x="2725641" y="2013"/>
        <a:ext cx="2074928" cy="1074306"/>
      </dsp:txXfrm>
    </dsp:sp>
    <dsp:sp modelId="{A7ED5F43-6BF7-4AA8-80FC-514BE4EC6A8F}">
      <dsp:nvSpPr>
        <dsp:cNvPr id="0" name=""/>
        <dsp:cNvSpPr/>
      </dsp:nvSpPr>
      <dsp:spPr>
        <a:xfrm>
          <a:off x="3042294" y="753009"/>
          <a:ext cx="2025010" cy="527251"/>
        </a:xfrm>
        <a:prstGeom prst="rect">
          <a:avLst/>
        </a:prstGeom>
        <a:solidFill>
          <a:srgbClr val="6AC2BF">
            <a:alpha val="90000"/>
          </a:srgbClr>
        </a:solidFill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Ultimate decision-making authority. Focus on financial, organisation and business matters</a:t>
          </a:r>
        </a:p>
      </dsp:txBody>
      <dsp:txXfrm>
        <a:off x="3042294" y="753009"/>
        <a:ext cx="2025010" cy="527251"/>
      </dsp:txXfrm>
    </dsp:sp>
    <dsp:sp modelId="{43866E24-6E4B-43F5-ADDB-533F1DFDC80B}">
      <dsp:nvSpPr>
        <dsp:cNvPr id="0" name=""/>
        <dsp:cNvSpPr/>
      </dsp:nvSpPr>
      <dsp:spPr>
        <a:xfrm>
          <a:off x="2745488" y="1781604"/>
          <a:ext cx="2074928" cy="1074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51597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CEO</a:t>
          </a:r>
        </a:p>
      </dsp:txBody>
      <dsp:txXfrm>
        <a:off x="2745488" y="1781604"/>
        <a:ext cx="2074928" cy="1074306"/>
      </dsp:txXfrm>
    </dsp:sp>
    <dsp:sp modelId="{5370C454-8898-4C41-B0E5-AD06C2063611}">
      <dsp:nvSpPr>
        <dsp:cNvPr id="0" name=""/>
        <dsp:cNvSpPr/>
      </dsp:nvSpPr>
      <dsp:spPr>
        <a:xfrm>
          <a:off x="3160474" y="2482613"/>
          <a:ext cx="1867435" cy="627226"/>
        </a:xfrm>
        <a:prstGeom prst="rect">
          <a:avLst/>
        </a:prstGeom>
        <a:solidFill>
          <a:srgbClr val="6AC2BF">
            <a:alpha val="90000"/>
          </a:srgbClr>
        </a:solidFill>
        <a:ln w="635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Delegated authority from Trustees for day to day running of the organisation</a:t>
          </a:r>
        </a:p>
      </dsp:txBody>
      <dsp:txXfrm>
        <a:off x="3160474" y="2482613"/>
        <a:ext cx="1867435" cy="627226"/>
      </dsp:txXfrm>
    </dsp:sp>
    <dsp:sp modelId="{53F67585-2270-42D0-9579-1DA984C1A7BC}">
      <dsp:nvSpPr>
        <dsp:cNvPr id="0" name=""/>
        <dsp:cNvSpPr/>
      </dsp:nvSpPr>
      <dsp:spPr>
        <a:xfrm>
          <a:off x="2745488" y="3611182"/>
          <a:ext cx="2074928" cy="1074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5159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Directors</a:t>
          </a:r>
        </a:p>
      </dsp:txBody>
      <dsp:txXfrm>
        <a:off x="2745488" y="3611182"/>
        <a:ext cx="2074928" cy="1074306"/>
      </dsp:txXfrm>
    </dsp:sp>
    <dsp:sp modelId="{52408F24-F6EF-465A-B421-511290B4D3B2}">
      <dsp:nvSpPr>
        <dsp:cNvPr id="0" name=""/>
        <dsp:cNvSpPr/>
      </dsp:nvSpPr>
      <dsp:spPr>
        <a:xfrm>
          <a:off x="3160474" y="4281253"/>
          <a:ext cx="1867435" cy="689102"/>
        </a:xfrm>
        <a:prstGeom prst="rect">
          <a:avLst/>
        </a:prstGeom>
        <a:solidFill>
          <a:srgbClr val="6AC2BF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Delegated authority from CEO. Directors as a group look at proposals and other cross-college matters</a:t>
          </a:r>
        </a:p>
      </dsp:txBody>
      <dsp:txXfrm>
        <a:off x="3160474" y="4281253"/>
        <a:ext cx="1867435" cy="689102"/>
      </dsp:txXfrm>
    </dsp:sp>
    <dsp:sp modelId="{362D652F-47B0-4274-A1C2-A2FFF449E831}">
      <dsp:nvSpPr>
        <dsp:cNvPr id="0" name=""/>
        <dsp:cNvSpPr/>
      </dsp:nvSpPr>
      <dsp:spPr>
        <a:xfrm>
          <a:off x="5568646" y="355578"/>
          <a:ext cx="2074928" cy="1074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51597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Council</a:t>
          </a:r>
        </a:p>
      </dsp:txBody>
      <dsp:txXfrm>
        <a:off x="5568646" y="355578"/>
        <a:ext cx="2074928" cy="1074306"/>
      </dsp:txXfrm>
    </dsp:sp>
    <dsp:sp modelId="{40750A2B-A165-490B-AAC6-9E21707D50C1}">
      <dsp:nvSpPr>
        <dsp:cNvPr id="0" name=""/>
        <dsp:cNvSpPr/>
      </dsp:nvSpPr>
      <dsp:spPr>
        <a:xfrm>
          <a:off x="5983632" y="1070519"/>
          <a:ext cx="1867435" cy="599333"/>
        </a:xfrm>
        <a:prstGeom prst="rect">
          <a:avLst/>
        </a:prstGeom>
        <a:solidFill>
          <a:srgbClr val="6AC2BF">
            <a:alpha val="90000"/>
          </a:srgbClr>
        </a:solidFill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Delegated authority from Trustees  for all professional strategy, policy and membership matters</a:t>
          </a:r>
        </a:p>
      </dsp:txBody>
      <dsp:txXfrm>
        <a:off x="5983632" y="1070519"/>
        <a:ext cx="1867435" cy="599333"/>
      </dsp:txXfrm>
    </dsp:sp>
    <dsp:sp modelId="{48C57AA4-A591-4C31-ADED-AAB0227C4172}">
      <dsp:nvSpPr>
        <dsp:cNvPr id="0" name=""/>
        <dsp:cNvSpPr/>
      </dsp:nvSpPr>
      <dsp:spPr>
        <a:xfrm>
          <a:off x="5568646" y="2171210"/>
          <a:ext cx="2074928" cy="1074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>
              <a:lumMod val="8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51597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Committees</a:t>
          </a:r>
        </a:p>
      </dsp:txBody>
      <dsp:txXfrm>
        <a:off x="5568646" y="2171210"/>
        <a:ext cx="2074928" cy="1074306"/>
      </dsp:txXfrm>
    </dsp:sp>
    <dsp:sp modelId="{746D8BB3-6CEF-48B5-89F9-C63CCBE4BB2C}">
      <dsp:nvSpPr>
        <dsp:cNvPr id="0" name=""/>
        <dsp:cNvSpPr/>
      </dsp:nvSpPr>
      <dsp:spPr>
        <a:xfrm>
          <a:off x="5983632" y="2927793"/>
          <a:ext cx="1867435" cy="516050"/>
        </a:xfrm>
        <a:prstGeom prst="rect">
          <a:avLst/>
        </a:prstGeom>
        <a:solidFill>
          <a:srgbClr val="6AC2BF">
            <a:alpha val="90000"/>
          </a:srgbClr>
        </a:solidFill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Set and drive professional work agenda in line with agreed priorities</a:t>
          </a:r>
        </a:p>
      </dsp:txBody>
      <dsp:txXfrm>
        <a:off x="5983632" y="2927793"/>
        <a:ext cx="1867435" cy="516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398-D07D-4BF9-89D8-82C30612FC3F}">
      <dsp:nvSpPr>
        <dsp:cNvPr id="0" name=""/>
        <dsp:cNvSpPr/>
      </dsp:nvSpPr>
      <dsp:spPr>
        <a:xfrm>
          <a:off x="2791275" y="4793"/>
          <a:ext cx="2545449" cy="636362"/>
        </a:xfrm>
        <a:prstGeom prst="roundRect">
          <a:avLst>
            <a:gd name="adj" fmla="val 10000"/>
          </a:avLst>
        </a:prstGeom>
        <a:solidFill>
          <a:srgbClr val="6AC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College Charter</a:t>
          </a:r>
        </a:p>
      </dsp:txBody>
      <dsp:txXfrm>
        <a:off x="2809913" y="23431"/>
        <a:ext cx="2508173" cy="599086"/>
      </dsp:txXfrm>
    </dsp:sp>
    <dsp:sp modelId="{8752FE72-D532-41D8-A758-41112BE296C2}">
      <dsp:nvSpPr>
        <dsp:cNvPr id="0" name=""/>
        <dsp:cNvSpPr/>
      </dsp:nvSpPr>
      <dsp:spPr>
        <a:xfrm rot="5400000">
          <a:off x="3944682" y="657064"/>
          <a:ext cx="238635" cy="286363"/>
        </a:xfrm>
        <a:prstGeom prst="rightArrow">
          <a:avLst>
            <a:gd name="adj1" fmla="val 60000"/>
            <a:gd name="adj2" fmla="val 50000"/>
          </a:avLst>
        </a:prstGeom>
        <a:solidFill>
          <a:srgbClr val="32323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978091" y="680928"/>
        <a:ext cx="171817" cy="167045"/>
      </dsp:txXfrm>
    </dsp:sp>
    <dsp:sp modelId="{614E6881-A863-4EF1-9D3F-DCA8868F357B}">
      <dsp:nvSpPr>
        <dsp:cNvPr id="0" name=""/>
        <dsp:cNvSpPr/>
      </dsp:nvSpPr>
      <dsp:spPr>
        <a:xfrm>
          <a:off x="2791275" y="959337"/>
          <a:ext cx="2545449" cy="636362"/>
        </a:xfrm>
        <a:prstGeom prst="roundRect">
          <a:avLst>
            <a:gd name="adj" fmla="val 10000"/>
          </a:avLst>
        </a:prstGeom>
        <a:solidFill>
          <a:srgbClr val="6AC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Ordinances</a:t>
          </a:r>
        </a:p>
      </dsp:txBody>
      <dsp:txXfrm>
        <a:off x="2809913" y="977975"/>
        <a:ext cx="2508173" cy="599086"/>
      </dsp:txXfrm>
    </dsp:sp>
    <dsp:sp modelId="{97270568-12D7-43B0-98D9-440AC03767AB}">
      <dsp:nvSpPr>
        <dsp:cNvPr id="0" name=""/>
        <dsp:cNvSpPr/>
      </dsp:nvSpPr>
      <dsp:spPr>
        <a:xfrm rot="5400000">
          <a:off x="3944682" y="1611608"/>
          <a:ext cx="238635" cy="286363"/>
        </a:xfrm>
        <a:prstGeom prst="rightArrow">
          <a:avLst>
            <a:gd name="adj1" fmla="val 60000"/>
            <a:gd name="adj2" fmla="val 50000"/>
          </a:avLst>
        </a:prstGeom>
        <a:solidFill>
          <a:srgbClr val="32323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978091" y="1635472"/>
        <a:ext cx="171817" cy="167045"/>
      </dsp:txXfrm>
    </dsp:sp>
    <dsp:sp modelId="{10097ED1-0B4F-4857-82D8-D89CDC2B435F}">
      <dsp:nvSpPr>
        <dsp:cNvPr id="0" name=""/>
        <dsp:cNvSpPr/>
      </dsp:nvSpPr>
      <dsp:spPr>
        <a:xfrm>
          <a:off x="2791275" y="1913880"/>
          <a:ext cx="2545449" cy="636362"/>
        </a:xfrm>
        <a:prstGeom prst="roundRect">
          <a:avLst>
            <a:gd name="adj" fmla="val 10000"/>
          </a:avLst>
        </a:prstGeom>
        <a:solidFill>
          <a:srgbClr val="6AC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Board Regulations</a:t>
          </a:r>
        </a:p>
      </dsp:txBody>
      <dsp:txXfrm>
        <a:off x="2809913" y="1932518"/>
        <a:ext cx="2508173" cy="599086"/>
      </dsp:txXfrm>
    </dsp:sp>
    <dsp:sp modelId="{C41068B8-78B2-4E3B-988D-1F9E8FED9E74}">
      <dsp:nvSpPr>
        <dsp:cNvPr id="0" name=""/>
        <dsp:cNvSpPr/>
      </dsp:nvSpPr>
      <dsp:spPr>
        <a:xfrm rot="5400000">
          <a:off x="3944682" y="2566151"/>
          <a:ext cx="238635" cy="286363"/>
        </a:xfrm>
        <a:prstGeom prst="rightArrow">
          <a:avLst>
            <a:gd name="adj1" fmla="val 60000"/>
            <a:gd name="adj2" fmla="val 50000"/>
          </a:avLst>
        </a:prstGeom>
        <a:solidFill>
          <a:srgbClr val="32323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978091" y="2590015"/>
        <a:ext cx="171817" cy="167045"/>
      </dsp:txXfrm>
    </dsp:sp>
    <dsp:sp modelId="{F6C8CE59-A19C-4DE1-8FA8-D4D0CF01CDBB}">
      <dsp:nvSpPr>
        <dsp:cNvPr id="0" name=""/>
        <dsp:cNvSpPr/>
      </dsp:nvSpPr>
      <dsp:spPr>
        <a:xfrm>
          <a:off x="2791275" y="2868424"/>
          <a:ext cx="2545449" cy="636362"/>
        </a:xfrm>
        <a:prstGeom prst="roundRect">
          <a:avLst>
            <a:gd name="adj" fmla="val 10000"/>
          </a:avLst>
        </a:prstGeom>
        <a:solidFill>
          <a:srgbClr val="6AC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Standing rules of Council </a:t>
          </a:r>
        </a:p>
      </dsp:txBody>
      <dsp:txXfrm>
        <a:off x="2809913" y="2887062"/>
        <a:ext cx="2508173" cy="599086"/>
      </dsp:txXfrm>
    </dsp:sp>
    <dsp:sp modelId="{E14E4AEE-8ADE-4C81-8832-8CB641B28051}">
      <dsp:nvSpPr>
        <dsp:cNvPr id="0" name=""/>
        <dsp:cNvSpPr/>
      </dsp:nvSpPr>
      <dsp:spPr>
        <a:xfrm rot="5337984">
          <a:off x="3965444" y="3504070"/>
          <a:ext cx="213733" cy="286363"/>
        </a:xfrm>
        <a:prstGeom prst="rightArrow">
          <a:avLst>
            <a:gd name="adj1" fmla="val 60000"/>
            <a:gd name="adj2" fmla="val 50000"/>
          </a:avLst>
        </a:prstGeom>
        <a:solidFill>
          <a:srgbClr val="32323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985824" y="3540390"/>
        <a:ext cx="171817" cy="149613"/>
      </dsp:txXfrm>
    </dsp:sp>
    <dsp:sp modelId="{9063E627-D4CB-44A4-980A-33370890EEBA}">
      <dsp:nvSpPr>
        <dsp:cNvPr id="0" name=""/>
        <dsp:cNvSpPr/>
      </dsp:nvSpPr>
      <dsp:spPr>
        <a:xfrm>
          <a:off x="2807897" y="3789717"/>
          <a:ext cx="2545449" cy="636362"/>
        </a:xfrm>
        <a:prstGeom prst="roundRect">
          <a:avLst>
            <a:gd name="adj" fmla="val 10000"/>
          </a:avLst>
        </a:prstGeom>
        <a:solidFill>
          <a:srgbClr val="6AC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Faculty Standing Orders</a:t>
          </a:r>
        </a:p>
      </dsp:txBody>
      <dsp:txXfrm>
        <a:off x="2826535" y="3808355"/>
        <a:ext cx="2508173" cy="599086"/>
      </dsp:txXfrm>
    </dsp:sp>
    <dsp:sp modelId="{9FFAAB77-13E3-49EC-B28B-0AAD5AD3BB20}">
      <dsp:nvSpPr>
        <dsp:cNvPr id="0" name=""/>
        <dsp:cNvSpPr/>
      </dsp:nvSpPr>
      <dsp:spPr>
        <a:xfrm rot="5457842">
          <a:off x="3940505" y="4458614"/>
          <a:ext cx="263610" cy="286363"/>
        </a:xfrm>
        <a:prstGeom prst="rightArrow">
          <a:avLst>
            <a:gd name="adj1" fmla="val 60000"/>
            <a:gd name="adj2" fmla="val 50000"/>
          </a:avLst>
        </a:prstGeom>
        <a:solidFill>
          <a:srgbClr val="32323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987067" y="4469996"/>
        <a:ext cx="171817" cy="184527"/>
      </dsp:txXfrm>
    </dsp:sp>
    <dsp:sp modelId="{166FC059-1E67-42AD-B7A7-3B1D2F3EAE64}">
      <dsp:nvSpPr>
        <dsp:cNvPr id="0" name=""/>
        <dsp:cNvSpPr/>
      </dsp:nvSpPr>
      <dsp:spPr>
        <a:xfrm>
          <a:off x="2791275" y="4777511"/>
          <a:ext cx="2545449" cy="636362"/>
        </a:xfrm>
        <a:prstGeom prst="roundRect">
          <a:avLst>
            <a:gd name="adj" fmla="val 10000"/>
          </a:avLst>
        </a:prstGeom>
        <a:solidFill>
          <a:srgbClr val="6AC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Bye-Laws</a:t>
          </a:r>
        </a:p>
      </dsp:txBody>
      <dsp:txXfrm>
        <a:off x="2809913" y="4796149"/>
        <a:ext cx="2508173" cy="599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73A1B-EEB7-4E7A-AF82-C5AF3730F489}">
      <dsp:nvSpPr>
        <dsp:cNvPr id="0" name=""/>
        <dsp:cNvSpPr/>
      </dsp:nvSpPr>
      <dsp:spPr>
        <a:xfrm>
          <a:off x="2213205" y="2111169"/>
          <a:ext cx="526272" cy="1504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136" y="0"/>
              </a:lnTo>
              <a:lnTo>
                <a:pt x="263136" y="1504207"/>
              </a:lnTo>
              <a:lnTo>
                <a:pt x="526272" y="1504207"/>
              </a:lnTo>
            </a:path>
          </a:pathLst>
        </a:custGeom>
        <a:noFill/>
        <a:ln w="6350" cap="flat" cmpd="sng" algn="ctr">
          <a:solidFill>
            <a:srgbClr val="32323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6501" y="2823432"/>
        <a:ext cx="79680" cy="79680"/>
      </dsp:txXfrm>
    </dsp:sp>
    <dsp:sp modelId="{D39D175E-EE9C-4B65-AB49-CBE270D875D2}">
      <dsp:nvSpPr>
        <dsp:cNvPr id="0" name=""/>
        <dsp:cNvSpPr/>
      </dsp:nvSpPr>
      <dsp:spPr>
        <a:xfrm>
          <a:off x="2213205" y="2111169"/>
          <a:ext cx="526272" cy="501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136" y="0"/>
              </a:lnTo>
              <a:lnTo>
                <a:pt x="263136" y="501402"/>
              </a:lnTo>
              <a:lnTo>
                <a:pt x="526272" y="501402"/>
              </a:lnTo>
            </a:path>
          </a:pathLst>
        </a:custGeom>
        <a:noFill/>
        <a:ln w="6350" cap="flat" cmpd="sng" algn="ctr">
          <a:solidFill>
            <a:srgbClr val="32323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8169" y="2343698"/>
        <a:ext cx="36344" cy="36344"/>
      </dsp:txXfrm>
    </dsp:sp>
    <dsp:sp modelId="{B9979B63-F823-45DD-BCD5-D61CAE3ECFFE}">
      <dsp:nvSpPr>
        <dsp:cNvPr id="0" name=""/>
        <dsp:cNvSpPr/>
      </dsp:nvSpPr>
      <dsp:spPr>
        <a:xfrm>
          <a:off x="2213205" y="1609766"/>
          <a:ext cx="526272" cy="501402"/>
        </a:xfrm>
        <a:custGeom>
          <a:avLst/>
          <a:gdLst/>
          <a:ahLst/>
          <a:cxnLst/>
          <a:rect l="0" t="0" r="0" b="0"/>
          <a:pathLst>
            <a:path>
              <a:moveTo>
                <a:pt x="0" y="501402"/>
              </a:moveTo>
              <a:lnTo>
                <a:pt x="263136" y="501402"/>
              </a:lnTo>
              <a:lnTo>
                <a:pt x="263136" y="0"/>
              </a:lnTo>
              <a:lnTo>
                <a:pt x="526272" y="0"/>
              </a:lnTo>
            </a:path>
          </a:pathLst>
        </a:custGeom>
        <a:noFill/>
        <a:ln w="6350" cap="flat" cmpd="sng" algn="ctr">
          <a:solidFill>
            <a:srgbClr val="32323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8169" y="1842295"/>
        <a:ext cx="36344" cy="36344"/>
      </dsp:txXfrm>
    </dsp:sp>
    <dsp:sp modelId="{64995182-0069-475F-A321-EAA753E1C76B}">
      <dsp:nvSpPr>
        <dsp:cNvPr id="0" name=""/>
        <dsp:cNvSpPr/>
      </dsp:nvSpPr>
      <dsp:spPr>
        <a:xfrm>
          <a:off x="2213205" y="606961"/>
          <a:ext cx="526272" cy="1504207"/>
        </a:xfrm>
        <a:custGeom>
          <a:avLst/>
          <a:gdLst/>
          <a:ahLst/>
          <a:cxnLst/>
          <a:rect l="0" t="0" r="0" b="0"/>
          <a:pathLst>
            <a:path>
              <a:moveTo>
                <a:pt x="0" y="1504207"/>
              </a:moveTo>
              <a:lnTo>
                <a:pt x="263136" y="1504207"/>
              </a:lnTo>
              <a:lnTo>
                <a:pt x="263136" y="0"/>
              </a:lnTo>
              <a:lnTo>
                <a:pt x="526272" y="0"/>
              </a:lnTo>
            </a:path>
          </a:pathLst>
        </a:custGeom>
        <a:noFill/>
        <a:ln w="6350" cap="flat" cmpd="sng" algn="ctr">
          <a:solidFill>
            <a:srgbClr val="32323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6501" y="1319224"/>
        <a:ext cx="79680" cy="79680"/>
      </dsp:txXfrm>
    </dsp:sp>
    <dsp:sp modelId="{CC17FB6A-C77C-4D1B-9E6D-AA56F407E947}">
      <dsp:nvSpPr>
        <dsp:cNvPr id="0" name=""/>
        <dsp:cNvSpPr/>
      </dsp:nvSpPr>
      <dsp:spPr>
        <a:xfrm rot="16200000">
          <a:off x="-299085" y="1710046"/>
          <a:ext cx="4222338" cy="802244"/>
        </a:xfrm>
        <a:prstGeom prst="rect">
          <a:avLst/>
        </a:prstGeom>
        <a:solidFill>
          <a:srgbClr val="32323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b="0" kern="1200" dirty="0">
              <a:latin typeface="Arial" panose="020B0604020202020204" pitchFamily="34" charset="0"/>
              <a:cs typeface="Arial" panose="020B0604020202020204" pitchFamily="34" charset="0"/>
            </a:rPr>
            <a:t>Board of Trustees</a:t>
          </a:r>
        </a:p>
      </dsp:txBody>
      <dsp:txXfrm>
        <a:off x="-299085" y="1710046"/>
        <a:ext cx="4222338" cy="802244"/>
      </dsp:txXfrm>
    </dsp:sp>
    <dsp:sp modelId="{A3E99C5A-9E47-478B-B5A9-F2B7276AD408}">
      <dsp:nvSpPr>
        <dsp:cNvPr id="0" name=""/>
        <dsp:cNvSpPr/>
      </dsp:nvSpPr>
      <dsp:spPr>
        <a:xfrm>
          <a:off x="2739477" y="205838"/>
          <a:ext cx="2631361" cy="802244"/>
        </a:xfrm>
        <a:prstGeom prst="rect">
          <a:avLst/>
        </a:prstGeom>
        <a:solidFill>
          <a:srgbClr val="AC145A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kern="1200">
              <a:latin typeface="Arial" panose="020B0604020202020204" pitchFamily="34" charset="0"/>
              <a:cs typeface="Arial" panose="020B0604020202020204" pitchFamily="34" charset="0"/>
            </a:rPr>
            <a:t>Audit and Risk Committee</a:t>
          </a:r>
        </a:p>
      </dsp:txBody>
      <dsp:txXfrm>
        <a:off x="2739477" y="205838"/>
        <a:ext cx="2631361" cy="802244"/>
      </dsp:txXfrm>
    </dsp:sp>
    <dsp:sp modelId="{94F90E7A-1E8B-4399-8CF1-C4EA6AD2CDD0}">
      <dsp:nvSpPr>
        <dsp:cNvPr id="0" name=""/>
        <dsp:cNvSpPr/>
      </dsp:nvSpPr>
      <dsp:spPr>
        <a:xfrm>
          <a:off x="2739477" y="1208644"/>
          <a:ext cx="2631361" cy="802244"/>
        </a:xfrm>
        <a:prstGeom prst="rect">
          <a:avLst/>
        </a:prstGeom>
        <a:solidFill>
          <a:srgbClr val="AC145A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kern="1200" dirty="0">
              <a:latin typeface="Arial" panose="020B0604020202020204" pitchFamily="34" charset="0"/>
              <a:cs typeface="Arial" panose="020B0604020202020204" pitchFamily="34" charset="0"/>
            </a:rPr>
            <a:t>Finance and Investment Committee</a:t>
          </a:r>
        </a:p>
      </dsp:txBody>
      <dsp:txXfrm>
        <a:off x="2739477" y="1208644"/>
        <a:ext cx="2631361" cy="802244"/>
      </dsp:txXfrm>
    </dsp:sp>
    <dsp:sp modelId="{896317B1-DA9D-426D-926A-ADEA16E1F6A5}">
      <dsp:nvSpPr>
        <dsp:cNvPr id="0" name=""/>
        <dsp:cNvSpPr/>
      </dsp:nvSpPr>
      <dsp:spPr>
        <a:xfrm>
          <a:off x="2739477" y="2211449"/>
          <a:ext cx="2631361" cy="802244"/>
        </a:xfrm>
        <a:prstGeom prst="rect">
          <a:avLst/>
        </a:prstGeom>
        <a:solidFill>
          <a:srgbClr val="AC145A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kern="1200" dirty="0">
              <a:latin typeface="Arial" panose="020B0604020202020204" pitchFamily="34" charset="0"/>
              <a:cs typeface="Arial" panose="020B0604020202020204" pitchFamily="34" charset="0"/>
            </a:rPr>
            <a:t>Remuneration and Nominations Committee</a:t>
          </a:r>
        </a:p>
      </dsp:txBody>
      <dsp:txXfrm>
        <a:off x="2739477" y="2211449"/>
        <a:ext cx="2631361" cy="802244"/>
      </dsp:txXfrm>
    </dsp:sp>
    <dsp:sp modelId="{2C52EF0C-C4E4-450D-B565-90A2FA2B7795}">
      <dsp:nvSpPr>
        <dsp:cNvPr id="0" name=""/>
        <dsp:cNvSpPr/>
      </dsp:nvSpPr>
      <dsp:spPr>
        <a:xfrm>
          <a:off x="2739477" y="3214254"/>
          <a:ext cx="2631361" cy="802244"/>
        </a:xfrm>
        <a:prstGeom prst="rect">
          <a:avLst/>
        </a:prstGeom>
        <a:solidFill>
          <a:srgbClr val="AC145A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kern="1200" dirty="0">
              <a:latin typeface="Arial" panose="020B0604020202020204" pitchFamily="34" charset="0"/>
              <a:cs typeface="Arial" panose="020B0604020202020204" pitchFamily="34" charset="0"/>
            </a:rPr>
            <a:t>Health and Safety</a:t>
          </a:r>
        </a:p>
      </dsp:txBody>
      <dsp:txXfrm>
        <a:off x="2739477" y="3214254"/>
        <a:ext cx="2631361" cy="802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00C88-F10D-46D2-985D-7B80148F5457}">
      <dsp:nvSpPr>
        <dsp:cNvPr id="0" name=""/>
        <dsp:cNvSpPr/>
      </dsp:nvSpPr>
      <dsp:spPr>
        <a:xfrm>
          <a:off x="1313" y="2671"/>
          <a:ext cx="8125372" cy="1090303"/>
        </a:xfrm>
        <a:prstGeom prst="roundRect">
          <a:avLst>
            <a:gd name="adj" fmla="val 10000"/>
          </a:avLst>
        </a:prstGeom>
        <a:solidFill>
          <a:srgbClr val="3232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Council</a:t>
          </a:r>
        </a:p>
      </dsp:txBody>
      <dsp:txXfrm>
        <a:off x="33247" y="34605"/>
        <a:ext cx="8061504" cy="1026435"/>
      </dsp:txXfrm>
    </dsp:sp>
    <dsp:sp modelId="{56714D4F-7054-4C07-8B36-2A03D50508A0}">
      <dsp:nvSpPr>
        <dsp:cNvPr id="0" name=""/>
        <dsp:cNvSpPr/>
      </dsp:nvSpPr>
      <dsp:spPr>
        <a:xfrm>
          <a:off x="9244" y="1284554"/>
          <a:ext cx="1907222" cy="1382366"/>
        </a:xfrm>
        <a:prstGeom prst="roundRect">
          <a:avLst>
            <a:gd name="adj" fmla="val 10000"/>
          </a:avLst>
        </a:prstGeom>
        <a:solidFill>
          <a:srgbClr val="6AC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Learning and Assessment</a:t>
          </a:r>
        </a:p>
      </dsp:txBody>
      <dsp:txXfrm>
        <a:off x="49732" y="1325042"/>
        <a:ext cx="1826246" cy="1301390"/>
      </dsp:txXfrm>
    </dsp:sp>
    <dsp:sp modelId="{80CC2487-68B5-4275-B8B8-FC5859787957}">
      <dsp:nvSpPr>
        <dsp:cNvPr id="0" name=""/>
        <dsp:cNvSpPr/>
      </dsp:nvSpPr>
      <dsp:spPr>
        <a:xfrm>
          <a:off x="9244" y="2761333"/>
          <a:ext cx="1907222" cy="2080216"/>
        </a:xfrm>
        <a:prstGeom prst="roundRect">
          <a:avLst>
            <a:gd name="adj" fmla="val 10000"/>
          </a:avLst>
        </a:prstGeom>
        <a:solidFill>
          <a:srgbClr val="AC14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>
              <a:latin typeface="Arial" panose="020B0604020202020204" pitchFamily="34" charset="0"/>
              <a:cs typeface="Arial" panose="020B0604020202020204" pitchFamily="34" charset="0"/>
            </a:rPr>
            <a:t>Learning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>
              <a:latin typeface="Arial" panose="020B0604020202020204" pitchFamily="34" charset="0"/>
              <a:cs typeface="Arial" panose="020B0604020202020204" pitchFamily="34" charset="0"/>
            </a:rPr>
            <a:t>Libraries, Museums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>
              <a:latin typeface="Arial" panose="020B0604020202020204" pitchFamily="34" charset="0"/>
              <a:cs typeface="Arial" panose="020B0604020202020204" pitchFamily="34" charset="0"/>
            </a:rPr>
            <a:t>and Archives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>
              <a:latin typeface="Arial" panose="020B0604020202020204" pitchFamily="34" charset="0"/>
              <a:cs typeface="Arial" panose="020B0604020202020204" pitchFamily="34" charset="0"/>
            </a:rPr>
            <a:t>Dental and Surgical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>
              <a:latin typeface="Arial" panose="020B0604020202020204" pitchFamily="34" charset="0"/>
              <a:cs typeface="Arial" panose="020B0604020202020204" pitchFamily="34" charset="0"/>
            </a:rPr>
            <a:t>  Examinations</a:t>
          </a:r>
          <a:endParaRPr lang="en-US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105" y="2817194"/>
        <a:ext cx="1795500" cy="1968494"/>
      </dsp:txXfrm>
    </dsp:sp>
    <dsp:sp modelId="{FD88C54D-7A2A-47D4-A7CB-83E0C4945582}">
      <dsp:nvSpPr>
        <dsp:cNvPr id="0" name=""/>
        <dsp:cNvSpPr/>
      </dsp:nvSpPr>
      <dsp:spPr>
        <a:xfrm>
          <a:off x="2076674" y="1284554"/>
          <a:ext cx="1907222" cy="1383302"/>
        </a:xfrm>
        <a:prstGeom prst="roundRect">
          <a:avLst>
            <a:gd name="adj" fmla="val 10000"/>
          </a:avLst>
        </a:prstGeom>
        <a:solidFill>
          <a:srgbClr val="6AC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Research and Quality</a:t>
          </a:r>
        </a:p>
      </dsp:txBody>
      <dsp:txXfrm>
        <a:off x="2117190" y="1325070"/>
        <a:ext cx="1826190" cy="1302270"/>
      </dsp:txXfrm>
    </dsp:sp>
    <dsp:sp modelId="{B5B51530-E70D-4520-8940-D06A99CF19C1}">
      <dsp:nvSpPr>
        <dsp:cNvPr id="0" name=""/>
        <dsp:cNvSpPr/>
      </dsp:nvSpPr>
      <dsp:spPr>
        <a:xfrm>
          <a:off x="2076674" y="2761333"/>
          <a:ext cx="1907222" cy="2080216"/>
        </a:xfrm>
        <a:prstGeom prst="roundRect">
          <a:avLst>
            <a:gd name="adj" fmla="val 10000"/>
          </a:avLst>
        </a:prstGeom>
        <a:solidFill>
          <a:srgbClr val="AC14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>
              <a:latin typeface="Arial" panose="020B0604020202020204" pitchFamily="34" charset="0"/>
              <a:cs typeface="Arial" panose="020B0604020202020204" pitchFamily="34" charset="0"/>
            </a:rPr>
            <a:t>Research Group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>
              <a:latin typeface="Arial" panose="020B0604020202020204" pitchFamily="34" charset="0"/>
              <a:cs typeface="Arial" panose="020B0604020202020204" pitchFamily="34" charset="0"/>
            </a:rPr>
            <a:t>IRM Steering Group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>
              <a:latin typeface="Arial" panose="020B0604020202020204" pitchFamily="34" charset="0"/>
              <a:cs typeface="Arial" panose="020B0604020202020204" pitchFamily="34" charset="0"/>
            </a:rPr>
            <a:t>Standards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>
              <a:latin typeface="Arial" panose="020B0604020202020204" pitchFamily="34" charset="0"/>
              <a:cs typeface="Arial" panose="020B0604020202020204" pitchFamily="34" charset="0"/>
            </a:rPr>
            <a:t>Robotics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>
              <a:latin typeface="Arial" panose="020B0604020202020204" pitchFamily="34" charset="0"/>
              <a:cs typeface="Arial" panose="020B0604020202020204" pitchFamily="34" charset="0"/>
            </a:rPr>
            <a:t>Children’s Surgical Forum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>
              <a:latin typeface="Arial" panose="020B0604020202020204" pitchFamily="34" charset="0"/>
              <a:cs typeface="Arial" panose="020B0604020202020204" pitchFamily="34" charset="0"/>
            </a:rPr>
            <a:t>Cosmetic Surgery Group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>
              <a:latin typeface="Arial" panose="020B0604020202020204" pitchFamily="34" charset="0"/>
              <a:cs typeface="Arial" panose="020B0604020202020204" pitchFamily="34" charset="0"/>
            </a:rPr>
            <a:t>Quality Assurance Operational Group</a:t>
          </a:r>
          <a:endParaRPr lang="en-US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2535" y="2817194"/>
        <a:ext cx="1795500" cy="1968494"/>
      </dsp:txXfrm>
    </dsp:sp>
    <dsp:sp modelId="{B1DC377C-DFE1-4CD0-8268-0C9A7395593B}">
      <dsp:nvSpPr>
        <dsp:cNvPr id="0" name=""/>
        <dsp:cNvSpPr/>
      </dsp:nvSpPr>
      <dsp:spPr>
        <a:xfrm>
          <a:off x="4144103" y="1284554"/>
          <a:ext cx="1907222" cy="1383302"/>
        </a:xfrm>
        <a:prstGeom prst="roundRect">
          <a:avLst>
            <a:gd name="adj" fmla="val 10000"/>
          </a:avLst>
        </a:prstGeom>
        <a:solidFill>
          <a:srgbClr val="6AC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Global </a:t>
          </a:r>
        </a:p>
      </dsp:txBody>
      <dsp:txXfrm>
        <a:off x="4184619" y="1325070"/>
        <a:ext cx="1826190" cy="1302270"/>
      </dsp:txXfrm>
    </dsp:sp>
    <dsp:sp modelId="{1A99B329-A52B-4A27-BE94-DB7236AA0658}">
      <dsp:nvSpPr>
        <dsp:cNvPr id="0" name=""/>
        <dsp:cNvSpPr/>
      </dsp:nvSpPr>
      <dsp:spPr>
        <a:xfrm>
          <a:off x="4155432" y="2761333"/>
          <a:ext cx="1907222" cy="2080216"/>
        </a:xfrm>
        <a:prstGeom prst="roundRect">
          <a:avLst>
            <a:gd name="adj" fmla="val 10000"/>
          </a:avLst>
        </a:prstGeom>
        <a:solidFill>
          <a:srgbClr val="AC14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latin typeface="Arial" panose="020B0604020202020204" pitchFamily="34" charset="0"/>
              <a:cs typeface="Arial" panose="020B0604020202020204" pitchFamily="34" charset="0"/>
            </a:rPr>
            <a:t>Global Policy and  Advocacy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latin typeface="Arial" panose="020B0604020202020204" pitchFamily="34" charset="0"/>
              <a:cs typeface="Arial" panose="020B0604020202020204" pitchFamily="34" charset="0"/>
            </a:rPr>
            <a:t>Global Surgery </a:t>
          </a:r>
          <a:r>
            <a:rPr lang="en-US" sz="1200" b="0" kern="1200" dirty="0" err="1">
              <a:latin typeface="Arial" panose="020B0604020202020204" pitchFamily="34" charset="0"/>
              <a:cs typeface="Arial" panose="020B0604020202020204" pitchFamily="34" charset="0"/>
            </a:rPr>
            <a:t>Programmes</a:t>
          </a:r>
          <a:endParaRPr lang="en-US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latin typeface="Arial" panose="020B0604020202020204" pitchFamily="34" charset="0"/>
              <a:cs typeface="Arial" panose="020B0604020202020204" pitchFamily="34" charset="0"/>
            </a:rPr>
            <a:t>Global Resources and Development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latin typeface="Arial" panose="020B0604020202020204" pitchFamily="34" charset="0"/>
              <a:cs typeface="Arial" panose="020B0604020202020204" pitchFamily="34" charset="0"/>
            </a:rPr>
            <a:t>ISTP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1293" y="2817194"/>
        <a:ext cx="1795500" cy="1968494"/>
      </dsp:txXfrm>
    </dsp:sp>
    <dsp:sp modelId="{3BC3EE2F-CC72-4D2E-BC6B-327A34F8CF7B}">
      <dsp:nvSpPr>
        <dsp:cNvPr id="0" name=""/>
        <dsp:cNvSpPr/>
      </dsp:nvSpPr>
      <dsp:spPr>
        <a:xfrm>
          <a:off x="6211532" y="1284554"/>
          <a:ext cx="1907222" cy="1383302"/>
        </a:xfrm>
        <a:prstGeom prst="roundRect">
          <a:avLst>
            <a:gd name="adj" fmla="val 10000"/>
          </a:avLst>
        </a:prstGeom>
        <a:solidFill>
          <a:srgbClr val="6AC2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Membership and Engagement</a:t>
          </a:r>
        </a:p>
      </dsp:txBody>
      <dsp:txXfrm>
        <a:off x="6252048" y="1325070"/>
        <a:ext cx="1826190" cy="1302270"/>
      </dsp:txXfrm>
    </dsp:sp>
    <dsp:sp modelId="{224225F9-5B38-4F2E-B1E9-53A15A0438A5}">
      <dsp:nvSpPr>
        <dsp:cNvPr id="0" name=""/>
        <dsp:cNvSpPr/>
      </dsp:nvSpPr>
      <dsp:spPr>
        <a:xfrm>
          <a:off x="6211532" y="2761333"/>
          <a:ext cx="1907222" cy="2080216"/>
        </a:xfrm>
        <a:prstGeom prst="roundRect">
          <a:avLst>
            <a:gd name="adj" fmla="val 10000"/>
          </a:avLst>
        </a:prstGeom>
        <a:solidFill>
          <a:srgbClr val="AC14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Women in Surgery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SAS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Associate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Future Surgeons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Journals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Regional Committee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Patient and Lay Group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Sustainability Group</a:t>
          </a:r>
          <a:endParaRPr lang="en-US" sz="1200" kern="1200" dirty="0"/>
        </a:p>
      </dsp:txBody>
      <dsp:txXfrm>
        <a:off x="6267393" y="2817194"/>
        <a:ext cx="1795500" cy="1968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4E5AF-CA09-4DD4-B495-2543DA9E61DD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2AD71-7B88-4AD9-B588-EF69CD1B3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47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73312-9455-4CA0-8CD5-E917B9B6194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81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50F-FD96-4166-8583-5E2ED66FAB89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EB-EEC7-4676-A499-DE506185E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80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50F-FD96-4166-8583-5E2ED66FAB89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EB-EEC7-4676-A499-DE506185E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0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50F-FD96-4166-8583-5E2ED66FAB89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EB-EEC7-4676-A499-DE506185E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2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49C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B63B10-50BB-41A8-901D-ED3C871DD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18" y="160826"/>
            <a:ext cx="2172620" cy="10670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6DFA26-41E2-4305-B5AF-FB0EA7D38571}"/>
              </a:ext>
            </a:extLst>
          </p:cNvPr>
          <p:cNvSpPr txBox="1"/>
          <p:nvPr userDrawn="1"/>
        </p:nvSpPr>
        <p:spPr>
          <a:xfrm>
            <a:off x="237062" y="63380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>
                <a:solidFill>
                  <a:srgbClr val="FFFFFF"/>
                </a:solidFill>
                <a:latin typeface="Georgia" panose="02040502050405020303" pitchFamily="18" charset="0"/>
              </a:rPr>
              <a:t>Together we’re changing the face of surgery. </a:t>
            </a:r>
            <a:r>
              <a:rPr lang="en-US" sz="1800" b="0" i="0" u="none" strike="noStrike" baseline="0">
                <a:solidFill>
                  <a:srgbClr val="AD145A"/>
                </a:solidFill>
                <a:latin typeface="Georgia" panose="02040502050405020303" pitchFamily="18" charset="0"/>
              </a:rPr>
              <a:t>Join us.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6A248BE-F702-43C4-997F-6C2B0F9EDCBC}"/>
              </a:ext>
            </a:extLst>
          </p:cNvPr>
          <p:cNvSpPr txBox="1"/>
          <p:nvPr userDrawn="1"/>
        </p:nvSpPr>
        <p:spPr>
          <a:xfrm>
            <a:off x="237062" y="63380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latin typeface="Georgia" panose="02040502050405020303" pitchFamily="18" charset="0"/>
              </a:rPr>
              <a:t>Together we’re changing the face of surgery.</a:t>
            </a:r>
            <a:r>
              <a:rPr lang="en-GB" sz="1800" b="0" i="0" u="none" strike="noStrike" baseline="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AD145A"/>
                </a:solidFill>
                <a:latin typeface="Georgia" panose="02040502050405020303" pitchFamily="18" charset="0"/>
              </a:rPr>
              <a:t>Join us.</a:t>
            </a:r>
            <a:endParaRPr lang="en-US" dirty="0"/>
          </a:p>
        </p:txBody>
      </p:sp>
      <p:pic>
        <p:nvPicPr>
          <p:cNvPr id="12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1C3A57-D035-401F-A864-1B792D810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18" y="160826"/>
            <a:ext cx="2172620" cy="106708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5AA8231-6538-45D4-BE1C-E8261456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1" y="1271451"/>
            <a:ext cx="11577567" cy="48736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AC2B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54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1CB1524F-2A19-4C16-BA2B-FFD7826E7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1" y="5373857"/>
            <a:ext cx="2808849" cy="10269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0256DC-DD40-4D75-BAC1-E31A1FEB3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7529" r="23225" b="10626"/>
          <a:stretch/>
        </p:blipFill>
        <p:spPr>
          <a:xfrm>
            <a:off x="3812345" y="689317"/>
            <a:ext cx="6344529" cy="56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63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49C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B63B10-50BB-41A8-901D-ED3C871DD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18" y="160826"/>
            <a:ext cx="2172620" cy="10670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6DFA26-41E2-4305-B5AF-FB0EA7D38571}"/>
              </a:ext>
            </a:extLst>
          </p:cNvPr>
          <p:cNvSpPr txBox="1"/>
          <p:nvPr userDrawn="1"/>
        </p:nvSpPr>
        <p:spPr>
          <a:xfrm>
            <a:off x="237062" y="63380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>
                <a:solidFill>
                  <a:srgbClr val="FFFFFF"/>
                </a:solidFill>
                <a:latin typeface="Georgia" panose="02040502050405020303" pitchFamily="18" charset="0"/>
              </a:rPr>
              <a:t>Together we’re changing the face of surgery. </a:t>
            </a:r>
            <a:r>
              <a:rPr lang="en-US" sz="1800" b="0" i="0" u="none" strike="noStrike" baseline="0">
                <a:solidFill>
                  <a:srgbClr val="AD145A"/>
                </a:solidFill>
                <a:latin typeface="Georgia" panose="02040502050405020303" pitchFamily="18" charset="0"/>
              </a:rPr>
              <a:t>Join us.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83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6A248BE-F702-43C4-997F-6C2B0F9EDCBC}"/>
              </a:ext>
            </a:extLst>
          </p:cNvPr>
          <p:cNvSpPr txBox="1"/>
          <p:nvPr userDrawn="1"/>
        </p:nvSpPr>
        <p:spPr>
          <a:xfrm>
            <a:off x="237062" y="63380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latin typeface="Georgia" panose="02040502050405020303" pitchFamily="18" charset="0"/>
              </a:rPr>
              <a:t>Together we’re changing the face of surgery.</a:t>
            </a:r>
            <a:r>
              <a:rPr lang="en-GB" sz="1800" b="0" i="0" u="none" strike="noStrike" baseline="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AD145A"/>
                </a:solidFill>
                <a:latin typeface="Georgia" panose="02040502050405020303" pitchFamily="18" charset="0"/>
              </a:rPr>
              <a:t>Join us.</a:t>
            </a:r>
            <a:endParaRPr lang="en-US" dirty="0"/>
          </a:p>
        </p:txBody>
      </p:sp>
      <p:pic>
        <p:nvPicPr>
          <p:cNvPr id="12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1C3A57-D035-401F-A864-1B792D810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18" y="160826"/>
            <a:ext cx="2172620" cy="106708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5AA8231-6538-45D4-BE1C-E8261456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1" y="1271451"/>
            <a:ext cx="11577567" cy="48736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AC2B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747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13BB6DC-D983-419B-B5F0-36EB8DE456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18" y="160826"/>
            <a:ext cx="2172620" cy="1067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975C7A-7257-4060-83CC-68A842DA1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7529" r="23225" b="10626"/>
          <a:stretch/>
        </p:blipFill>
        <p:spPr>
          <a:xfrm>
            <a:off x="6377092" y="1433741"/>
            <a:ext cx="4510586" cy="3990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B32414-CBC9-4E50-AEFF-5B9261236DF7}"/>
              </a:ext>
            </a:extLst>
          </p:cNvPr>
          <p:cNvSpPr txBox="1"/>
          <p:nvPr userDrawn="1"/>
        </p:nvSpPr>
        <p:spPr>
          <a:xfrm>
            <a:off x="237062" y="63380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>
                <a:latin typeface="Georgia" panose="02040502050405020303" pitchFamily="18" charset="0"/>
              </a:rPr>
              <a:t>Together we’re changing the face of surgery.</a:t>
            </a:r>
            <a:r>
              <a:rPr lang="en-GB" sz="1800" b="0" i="0" u="none" strike="noStrike" baseline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en-US" sz="1800" b="0" i="0" u="none" strike="noStrike" baseline="0">
                <a:solidFill>
                  <a:srgbClr val="AD145A"/>
                </a:solidFill>
                <a:latin typeface="Georgia" panose="02040502050405020303" pitchFamily="18" charset="0"/>
              </a:rPr>
              <a:t>Join us.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EA6A0-BEFF-4F92-A7BB-5DBEC1EEC5BA}"/>
              </a:ext>
            </a:extLst>
          </p:cNvPr>
          <p:cNvCxnSpPr>
            <a:cxnSpLocks/>
          </p:cNvCxnSpPr>
          <p:nvPr userDrawn="1"/>
        </p:nvCxnSpPr>
        <p:spPr>
          <a:xfrm>
            <a:off x="334963" y="4256315"/>
            <a:ext cx="5046934" cy="0"/>
          </a:xfrm>
          <a:prstGeom prst="line">
            <a:avLst/>
          </a:prstGeom>
          <a:ln w="1905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886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A105AB-B79B-4D63-87AC-BE183971B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18" y="160826"/>
            <a:ext cx="2172620" cy="1067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5FCBAB-5E5C-4E16-B7DA-28AF19D5B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7529" r="23225" b="10626"/>
          <a:stretch/>
        </p:blipFill>
        <p:spPr>
          <a:xfrm>
            <a:off x="6377092" y="1433741"/>
            <a:ext cx="4510586" cy="39905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A5CD54-4DC4-4928-B8BA-FDAE02A5BE14}"/>
              </a:ext>
            </a:extLst>
          </p:cNvPr>
          <p:cNvCxnSpPr>
            <a:cxnSpLocks/>
          </p:cNvCxnSpPr>
          <p:nvPr userDrawn="1"/>
        </p:nvCxnSpPr>
        <p:spPr>
          <a:xfrm>
            <a:off x="334963" y="4256315"/>
            <a:ext cx="5046934" cy="0"/>
          </a:xfrm>
          <a:prstGeom prst="line">
            <a:avLst/>
          </a:prstGeom>
          <a:ln w="1905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EB97E5-B424-4FF5-A895-7220064B3655}"/>
              </a:ext>
            </a:extLst>
          </p:cNvPr>
          <p:cNvSpPr txBox="1"/>
          <p:nvPr userDrawn="1"/>
        </p:nvSpPr>
        <p:spPr>
          <a:xfrm>
            <a:off x="237062" y="63380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>
                <a:latin typeface="Georgia" panose="02040502050405020303" pitchFamily="18" charset="0"/>
              </a:rPr>
              <a:t>Together we’re changing the face of surgery.</a:t>
            </a:r>
            <a:r>
              <a:rPr lang="en-GB" sz="1800" b="0" i="0" u="none" strike="noStrike" baseline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17311-27C0-43A2-99E6-11D72132803F}"/>
              </a:ext>
            </a:extLst>
          </p:cNvPr>
          <p:cNvSpPr txBox="1"/>
          <p:nvPr userDrawn="1"/>
        </p:nvSpPr>
        <p:spPr>
          <a:xfrm>
            <a:off x="8545301" y="6327842"/>
            <a:ext cx="1393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>
                <a:solidFill>
                  <a:srgbClr val="AD145A"/>
                </a:solidFill>
                <a:latin typeface="Georgia" panose="02040502050405020303" pitchFamily="18" charset="0"/>
              </a:rPr>
              <a:t>Join us.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0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35C9-D9B3-4F04-B318-8E4118FC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C0B52-465A-4507-BD9D-B8382D47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EBFF7-9077-41DA-8FE6-D5B90D3D24B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31FDC-BD7B-4C92-8694-16E6D013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06409-3AEB-4347-898C-576E3071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DE840D-7BC4-4BF9-BE1B-DCE4BFF7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50F-FD96-4166-8583-5E2ED66FAB89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EB-EEC7-4676-A499-DE506185E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271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7AB77-3479-4F0B-AEBF-BFA96C28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EBFF7-9077-41DA-8FE6-D5B90D3D24B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A2FC5-AFFD-4CD2-9498-08EE02A4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DE256-6DC3-4118-898F-94372784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DE840D-7BC4-4BF9-BE1B-DCE4BFF7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8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3D56-CEA4-4FA0-B073-42691CB7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ED1EC-2208-4AF3-8B5E-716B76755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5062B-96A3-46A2-BF69-155605514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8D70A-B0A9-4AB8-9861-61E4897E6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EBFF7-9077-41DA-8FE6-D5B90D3D24B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70D05-45D2-49E8-A5E0-19AA03D0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2E049-51A7-455D-A093-24262426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DE840D-7BC4-4BF9-BE1B-DCE4BFF7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7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C7CC-1CC4-47B8-9E27-689D76E6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EDE3A-C11C-4972-BC9E-DBB709E60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07F08-95C6-461F-AAF6-37B5B1E73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79D45-A0C5-4A88-84D6-18D1BE1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EBFF7-9077-41DA-8FE6-D5B90D3D24B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6FB5D-CAB0-4205-A0AF-AFC852F1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14DD7-FC20-474C-AC8C-576E5D2A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DE840D-7BC4-4BF9-BE1B-DCE4BFF7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97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8120-8273-402F-9F19-0EB727FC0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389D8-F798-4D3B-AEA8-3E5EA9BEE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210D5-FFBD-4495-8EE4-DEBF8B802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EBFF7-9077-41DA-8FE6-D5B90D3D24B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E7DC2-B99C-442C-AC60-A73F5BD6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1294B-7BF7-49F4-B097-FF6FDE82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DE840D-7BC4-4BF9-BE1B-DCE4BFF7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74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B1075A-6443-4793-AAC8-769C1CD25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622CF-9F8A-4E93-8108-B74EEA80B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D1C7-090D-4D8E-8466-C939C3CA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EBFF7-9077-41DA-8FE6-D5B90D3D24B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EFFB1-A315-4D9E-BB08-DE5E750B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D6DF0-FE78-43F7-8D8A-06B1615B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DE840D-7BC4-4BF9-BE1B-DCE4BFF7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1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50F-FD96-4166-8583-5E2ED66FAB89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EB-EEC7-4676-A499-DE506185E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2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50F-FD96-4166-8583-5E2ED66FAB89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EB-EEC7-4676-A499-DE506185E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17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50F-FD96-4166-8583-5E2ED66FAB89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EB-EEC7-4676-A499-DE506185E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5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50F-FD96-4166-8583-5E2ED66FAB89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EB-EEC7-4676-A499-DE506185E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01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50F-FD96-4166-8583-5E2ED66FAB89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EB-EEC7-4676-A499-DE506185E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2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50F-FD96-4166-8583-5E2ED66FAB89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EB-EEC7-4676-A499-DE506185E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2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50F-FD96-4166-8583-5E2ED66FAB89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EB-EEC7-4676-A499-DE506185E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6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A450F-FD96-4166-8583-5E2ED66FAB89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C0EB-EEC7-4676-A499-DE506185E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40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NxR1EhRzl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89" y="0"/>
            <a:ext cx="484621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7" y="912481"/>
            <a:ext cx="9688334" cy="4613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924" y="2459504"/>
            <a:ext cx="50656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Royal College of Surgeons of England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8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89" y="0"/>
            <a:ext cx="484621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7" y="912481"/>
            <a:ext cx="9688334" cy="4613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53" y="1215491"/>
            <a:ext cx="47946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Governance, Risk &amp; Information Governance of the College</a:t>
            </a:r>
          </a:p>
        </p:txBody>
      </p:sp>
    </p:spTree>
    <p:extLst>
      <p:ext uri="{BB962C8B-B14F-4D97-AF65-F5344CB8AC3E}">
        <p14:creationId xmlns:p14="http://schemas.microsoft.com/office/powerpoint/2010/main" val="381697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0822" y="1954497"/>
            <a:ext cx="11496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496" y="637440"/>
            <a:ext cx="6943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9C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Structure </a:t>
            </a:r>
          </a:p>
        </p:txBody>
      </p:sp>
      <p:sp>
        <p:nvSpPr>
          <p:cNvPr id="9" name="Shape 8"/>
          <p:cNvSpPr/>
          <p:nvPr/>
        </p:nvSpPr>
        <p:spPr>
          <a:xfrm rot="10800000">
            <a:off x="5990253" y="4821013"/>
            <a:ext cx="1936160" cy="1172832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6AC2B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5531CD3F-A0C0-4B6F-B357-44C9AF7CC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3073"/>
              </p:ext>
            </p:extLst>
          </p:nvPr>
        </p:nvGraphicFramePr>
        <p:xfrm>
          <a:off x="711670" y="1345326"/>
          <a:ext cx="10557164" cy="497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08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0822" y="1954497"/>
            <a:ext cx="11496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171" y="327749"/>
            <a:ext cx="6943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9C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Structure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491672" y="9941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65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980" y="715617"/>
            <a:ext cx="913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6AC2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Trustees</a:t>
            </a:r>
            <a:endParaRPr lang="en-US" sz="4000" b="1" dirty="0">
              <a:solidFill>
                <a:srgbClr val="6AC2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Eight Surgical (PRCS, three VPs, FDS Dean and three elected surgeons)</a:t>
            </a:r>
          </a:p>
          <a:p>
            <a:pPr marL="285750" indent="-285750"/>
            <a:r>
              <a:rPr lang="en-GB" dirty="0" smtClean="0"/>
              <a:t>Four </a:t>
            </a:r>
            <a:r>
              <a:rPr lang="en-GB" dirty="0"/>
              <a:t>Lay Trustees </a:t>
            </a:r>
          </a:p>
          <a:p>
            <a:pPr marL="285750" indent="-285750"/>
            <a:endParaRPr lang="en-GB" dirty="0"/>
          </a:p>
          <a:p>
            <a:pPr marL="0" indent="0">
              <a:buNone/>
            </a:pPr>
            <a:r>
              <a:rPr lang="en-GB" sz="4000" b="1" dirty="0">
                <a:solidFill>
                  <a:srgbClr val="49C5B1"/>
                </a:solidFill>
              </a:rPr>
              <a:t>  </a:t>
            </a:r>
            <a:r>
              <a:rPr lang="en-GB" sz="4000" b="1" dirty="0">
                <a:solidFill>
                  <a:srgbClr val="6AC2BF"/>
                </a:solidFill>
              </a:rPr>
              <a:t>Council </a:t>
            </a:r>
          </a:p>
          <a:p>
            <a:r>
              <a:rPr lang="en-GB" dirty="0"/>
              <a:t>34 elected members</a:t>
            </a:r>
          </a:p>
          <a:p>
            <a:r>
              <a:rPr lang="en-GB" dirty="0"/>
              <a:t>7 invited members (Chair of the SAS Forum, Head of Schools, FSSA President, BOTA and ASiT representatives, Chair of Court of Examiners and Chair of the PLG Forum)</a:t>
            </a:r>
          </a:p>
        </p:txBody>
      </p:sp>
    </p:spTree>
    <p:extLst>
      <p:ext uri="{BB962C8B-B14F-4D97-AF65-F5344CB8AC3E}">
        <p14:creationId xmlns:p14="http://schemas.microsoft.com/office/powerpoint/2010/main" val="378814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9522" y="1620120"/>
            <a:ext cx="11496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103" y="715617"/>
            <a:ext cx="899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6AC2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727543" y="1409596"/>
            <a:ext cx="10852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463800" y="1594262"/>
          <a:ext cx="6781800" cy="422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36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9522" y="1620120"/>
            <a:ext cx="11496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103" y="715617"/>
            <a:ext cx="899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6AC2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 </a:t>
            </a:r>
          </a:p>
        </p:txBody>
      </p:sp>
      <p:sp>
        <p:nvSpPr>
          <p:cNvPr id="2" name="Rectangle 1"/>
          <p:cNvSpPr/>
          <p:nvPr/>
        </p:nvSpPr>
        <p:spPr>
          <a:xfrm>
            <a:off x="727543" y="1409596"/>
            <a:ext cx="10852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926253" y="1484602"/>
          <a:ext cx="8128000" cy="494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28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15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6AC2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Directors  </a:t>
            </a:r>
            <a:br>
              <a:rPr lang="en-GB" b="1" dirty="0">
                <a:solidFill>
                  <a:srgbClr val="6AC2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6AC2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rgbClr val="6AC2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49C5B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981200" y="1286190"/>
          <a:ext cx="8385349" cy="508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62959"/>
              </p:ext>
            </p:extLst>
          </p:nvPr>
        </p:nvGraphicFramePr>
        <p:xfrm>
          <a:off x="1636284" y="1164393"/>
          <a:ext cx="8983134" cy="5477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742">
                  <a:extLst>
                    <a:ext uri="{9D8B030D-6E8A-4147-A177-3AD203B41FA5}">
                      <a16:colId xmlns:a16="http://schemas.microsoft.com/office/drawing/2014/main" val="3348685297"/>
                    </a:ext>
                  </a:extLst>
                </a:gridCol>
                <a:gridCol w="2631057">
                  <a:extLst>
                    <a:ext uri="{9D8B030D-6E8A-4147-A177-3AD203B41FA5}">
                      <a16:colId xmlns:a16="http://schemas.microsoft.com/office/drawing/2014/main" val="126767744"/>
                    </a:ext>
                  </a:extLst>
                </a:gridCol>
                <a:gridCol w="4779335">
                  <a:extLst>
                    <a:ext uri="{9D8B030D-6E8A-4147-A177-3AD203B41FA5}">
                      <a16:colId xmlns:a16="http://schemas.microsoft.com/office/drawing/2014/main" val="478040935"/>
                    </a:ext>
                  </a:extLst>
                </a:gridCol>
              </a:tblGrid>
              <a:tr h="1154967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6AC2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6AC2B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Andrew</a:t>
                      </a:r>
                      <a:r>
                        <a:rPr lang="en-GB" sz="1600" b="1" baseline="0" dirty="0">
                          <a:solidFill>
                            <a:srgbClr val="6AC2B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6AC2B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Executive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139684"/>
                  </a:ext>
                </a:extLst>
              </a:tr>
              <a:tr h="1138052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6AC2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6AC2B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Jackie Weller</a:t>
                      </a:r>
                    </a:p>
                    <a:p>
                      <a:endParaRPr lang="en-GB" sz="1600" b="1" dirty="0">
                        <a:solidFill>
                          <a:srgbClr val="6AC2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="1" dirty="0">
                        <a:solidFill>
                          <a:srgbClr val="6AC2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6AC2B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Deputy Chief</a:t>
                      </a:r>
                      <a:r>
                        <a:rPr lang="en-GB" sz="1600" b="1" baseline="0" dirty="0">
                          <a:solidFill>
                            <a:srgbClr val="6AC2B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Executive </a:t>
                      </a:r>
                    </a:p>
                    <a:p>
                      <a:endParaRPr lang="en-GB" sz="1600" b="1" baseline="0" dirty="0">
                        <a:solidFill>
                          <a:srgbClr val="6AC2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20579"/>
                  </a:ext>
                </a:extLst>
              </a:tr>
              <a:tr h="1138052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6AC2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6AC2B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Jacqui</a:t>
                      </a:r>
                      <a:r>
                        <a:rPr lang="en-GB" sz="1600" b="1" baseline="0" dirty="0">
                          <a:solidFill>
                            <a:srgbClr val="6AC2B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Porritt</a:t>
                      </a:r>
                      <a:endParaRPr lang="en-GB" sz="1600" b="1" dirty="0">
                        <a:solidFill>
                          <a:srgbClr val="6AC2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6AC2B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Director (Resources) </a:t>
                      </a:r>
                    </a:p>
                    <a:p>
                      <a:endParaRPr lang="en-GB" sz="1600" b="1" dirty="0">
                        <a:solidFill>
                          <a:srgbClr val="6AC2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778184"/>
                  </a:ext>
                </a:extLst>
              </a:tr>
              <a:tr h="1045066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6AC2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6AC2B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Stephen Hills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6AC2B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Director (Learning and Quality)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345250"/>
                  </a:ext>
                </a:extLst>
              </a:tr>
              <a:tr h="1001570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6AC2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6AC2B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Lucy Davies</a:t>
                      </a:r>
                      <a:endParaRPr lang="en-GB" sz="1600" b="1" dirty="0">
                        <a:solidFill>
                          <a:srgbClr val="6AC2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6AC2B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</a:t>
                      </a:r>
                      <a:r>
                        <a:rPr lang="en-GB" sz="1600" b="1" baseline="0" dirty="0" smtClean="0">
                          <a:solidFill>
                            <a:srgbClr val="6AC2B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Director (Membership, Marketing and Communications)</a:t>
                      </a:r>
                      <a:endParaRPr lang="en-GB" sz="1600" b="1" dirty="0">
                        <a:solidFill>
                          <a:srgbClr val="6AC2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49994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193" y="1240338"/>
            <a:ext cx="809540" cy="991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170" y="2388590"/>
            <a:ext cx="801563" cy="981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170" y="3523601"/>
            <a:ext cx="801563" cy="981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035" y="4662714"/>
            <a:ext cx="743856" cy="911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25" y="5758177"/>
            <a:ext cx="835296" cy="8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4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xR1EhRzlU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9047" y="1291280"/>
            <a:ext cx="7905404" cy="44467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The launch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081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505 - RCS - SiS Stack - Disposable Vs. Reusable - 270421" id="{FCB28D31-45E2-4AC6-B29C-9DC5A2EDBBF0}" vid="{EE5DA322-F85E-407C-AB15-03A8903702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91f1c2-c121-49f1-b8ed-82390472d35c">
      <UserInfo>
        <DisplayName>Natalie Breeze</DisplayName>
        <AccountId>15</AccountId>
        <AccountType/>
      </UserInfo>
      <UserInfo>
        <DisplayName>Nikki Walcott</DisplayName>
        <AccountId>13</AccountId>
        <AccountType/>
      </UserInfo>
      <UserInfo>
        <DisplayName>Lucy Davies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1138B6783F504383BFFC81FD4B58B6" ma:contentTypeVersion="6" ma:contentTypeDescription="Create a new document." ma:contentTypeScope="" ma:versionID="f445f2b5adbc40c9895b1100c459b6fe">
  <xsd:schema xmlns:xsd="http://www.w3.org/2001/XMLSchema" xmlns:xs="http://www.w3.org/2001/XMLSchema" xmlns:p="http://schemas.microsoft.com/office/2006/metadata/properties" xmlns:ns2="07de9408-429a-4692-a5bd-5dc82c6c00b6" xmlns:ns3="0591f1c2-c121-49f1-b8ed-82390472d35c" targetNamespace="http://schemas.microsoft.com/office/2006/metadata/properties" ma:root="true" ma:fieldsID="8eb14dac005d63ca7d2c06846334988e" ns2:_="" ns3:_="">
    <xsd:import namespace="07de9408-429a-4692-a5bd-5dc82c6c00b6"/>
    <xsd:import namespace="0591f1c2-c121-49f1-b8ed-82390472d3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e9408-429a-4692-a5bd-5dc82c6c00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1f1c2-c121-49f1-b8ed-82390472d3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CDDBC2-3255-40BA-83C9-410A51C6C14D}">
  <ds:schemaRefs>
    <ds:schemaRef ds:uri="http://purl.org/dc/terms/"/>
    <ds:schemaRef ds:uri="http://schemas.microsoft.com/office/2006/documentManagement/types"/>
    <ds:schemaRef ds:uri="07de9408-429a-4692-a5bd-5dc82c6c00b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591f1c2-c121-49f1-b8ed-82390472d35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8704D1-B492-4953-8955-D465CB81D9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712F08-B44D-4E13-ACD6-C7B664B67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e9408-429a-4692-a5bd-5dc82c6c00b6"/>
    <ds:schemaRef ds:uri="0591f1c2-c121-49f1-b8ed-82390472d3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295</Words>
  <Application>Microsoft Office PowerPoint</Application>
  <PresentationFormat>Widescreen</PresentationFormat>
  <Paragraphs>89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Executive Directors    </vt:lpstr>
      <vt:lpstr>The launch </vt:lpstr>
    </vt:vector>
  </TitlesOfParts>
  <Company>Royal College of Surgeons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Roberts</dc:creator>
  <cp:lastModifiedBy>Judy Dodds</cp:lastModifiedBy>
  <cp:revision>47</cp:revision>
  <dcterms:created xsi:type="dcterms:W3CDTF">2021-07-19T10:04:49Z</dcterms:created>
  <dcterms:modified xsi:type="dcterms:W3CDTF">2022-01-07T13:54:49Z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0x010100BA1138B6783F504383BFFC81FD4B58B6</vt:lpwstr>
  </property>
</Properties>
</file>