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38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75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4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5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03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58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35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85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4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3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62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B73C4-F51B-424A-AFDB-9F38F1C5C70C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6BF80-1761-4E03-B365-DD47684DA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4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RCS England accredited surgical education: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eclaration of interest by faculty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8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Faculty involved in surgical education accredited by RCS England are requested to make the following declaration at the start of a presentation or other educational event, activity or material: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“I have / do not have a conflict of interest (financial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commercial,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personal, professional, advisory, research-linked or other) relating to this activity / event / material”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[delete as appropriate]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Brief description of any conflicting interest: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……………………………………………………………………………………………………………………………………………….………..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10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RCS England accredited surgical education: declaration of interest by faculty</vt:lpstr>
    </vt:vector>
  </TitlesOfParts>
  <Company>Royal College of Surgeons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Court, Stephen</dc:creator>
  <cp:lastModifiedBy>Court, Stephen</cp:lastModifiedBy>
  <cp:revision>5</cp:revision>
  <dcterms:created xsi:type="dcterms:W3CDTF">2017-04-07T10:40:00Z</dcterms:created>
  <dcterms:modified xsi:type="dcterms:W3CDTF">2017-04-07T11:07:07Z</dcterms:modified>
</cp:coreProperties>
</file>